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notesSlides/notesSlide2.xml" ContentType="application/vnd.openxmlformats-officedocument.presentationml.notesSlide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notesMasterIdLst>
    <p:notesMasterId r:id="rId21"/>
  </p:notesMasterIdLst>
  <p:sldIdLst>
    <p:sldId id="256" r:id="rId2"/>
    <p:sldId id="352" r:id="rId3"/>
    <p:sldId id="443" r:id="rId4"/>
    <p:sldId id="444" r:id="rId5"/>
    <p:sldId id="446" r:id="rId6"/>
    <p:sldId id="447" r:id="rId7"/>
    <p:sldId id="448" r:id="rId8"/>
    <p:sldId id="456" r:id="rId9"/>
    <p:sldId id="449" r:id="rId10"/>
    <p:sldId id="462" r:id="rId11"/>
    <p:sldId id="463" r:id="rId12"/>
    <p:sldId id="464" r:id="rId13"/>
    <p:sldId id="451" r:id="rId14"/>
    <p:sldId id="452" r:id="rId15"/>
    <p:sldId id="457" r:id="rId16"/>
    <p:sldId id="458" r:id="rId17"/>
    <p:sldId id="459" r:id="rId18"/>
    <p:sldId id="453" r:id="rId19"/>
    <p:sldId id="460" r:id="rId20"/>
  </p:sldIdLst>
  <p:sldSz cx="9144000" cy="6858000" type="screen4x3"/>
  <p:notesSz cx="6858000" cy="9144000"/>
  <p:defaultTextStyle>
    <a:defPPr>
      <a:defRPr lang="zh-TW"/>
    </a:defPPr>
    <a:lvl1pPr algn="l" rtl="0" fontAlgn="base">
      <a:spcBef>
        <a:spcPct val="0"/>
      </a:spcBef>
      <a:spcAft>
        <a:spcPct val="0"/>
      </a:spcAft>
      <a:defRPr kumimoji="1" b="1" kern="1200">
        <a:solidFill>
          <a:schemeClr val="tx1"/>
        </a:solidFill>
        <a:latin typeface="Arial" charset="0"/>
        <a:ea typeface="新細明體" pitchFamily="18" charset="-120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b="1" kern="1200">
        <a:solidFill>
          <a:schemeClr val="tx1"/>
        </a:solidFill>
        <a:latin typeface="Arial" charset="0"/>
        <a:ea typeface="新細明體" pitchFamily="18" charset="-120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b="1" kern="1200">
        <a:solidFill>
          <a:schemeClr val="tx1"/>
        </a:solidFill>
        <a:latin typeface="Arial" charset="0"/>
        <a:ea typeface="新細明體" pitchFamily="18" charset="-120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b="1" kern="1200">
        <a:solidFill>
          <a:schemeClr val="tx1"/>
        </a:solidFill>
        <a:latin typeface="Arial" charset="0"/>
        <a:ea typeface="新細明體" pitchFamily="18" charset="-120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b="1" kern="1200">
        <a:solidFill>
          <a:schemeClr val="tx1"/>
        </a:solidFill>
        <a:latin typeface="Arial" charset="0"/>
        <a:ea typeface="新細明體" pitchFamily="18" charset="-120"/>
        <a:cs typeface="+mn-cs"/>
      </a:defRPr>
    </a:lvl5pPr>
    <a:lvl6pPr marL="2286000" algn="l" defTabSz="914400" rtl="0" eaLnBrk="1" latinLnBrk="0" hangingPunct="1">
      <a:defRPr kumimoji="1" b="1" kern="1200">
        <a:solidFill>
          <a:schemeClr val="tx1"/>
        </a:solidFill>
        <a:latin typeface="Arial" charset="0"/>
        <a:ea typeface="新細明體" pitchFamily="18" charset="-120"/>
        <a:cs typeface="+mn-cs"/>
      </a:defRPr>
    </a:lvl6pPr>
    <a:lvl7pPr marL="2743200" algn="l" defTabSz="914400" rtl="0" eaLnBrk="1" latinLnBrk="0" hangingPunct="1">
      <a:defRPr kumimoji="1" b="1" kern="1200">
        <a:solidFill>
          <a:schemeClr val="tx1"/>
        </a:solidFill>
        <a:latin typeface="Arial" charset="0"/>
        <a:ea typeface="新細明體" pitchFamily="18" charset="-120"/>
        <a:cs typeface="+mn-cs"/>
      </a:defRPr>
    </a:lvl7pPr>
    <a:lvl8pPr marL="3200400" algn="l" defTabSz="914400" rtl="0" eaLnBrk="1" latinLnBrk="0" hangingPunct="1">
      <a:defRPr kumimoji="1" b="1" kern="1200">
        <a:solidFill>
          <a:schemeClr val="tx1"/>
        </a:solidFill>
        <a:latin typeface="Arial" charset="0"/>
        <a:ea typeface="新細明體" pitchFamily="18" charset="-120"/>
        <a:cs typeface="+mn-cs"/>
      </a:defRPr>
    </a:lvl8pPr>
    <a:lvl9pPr marL="3657600" algn="l" defTabSz="914400" rtl="0" eaLnBrk="1" latinLnBrk="0" hangingPunct="1">
      <a:defRPr kumimoji="1" b="1" kern="1200">
        <a:solidFill>
          <a:schemeClr val="tx1"/>
        </a:solidFill>
        <a:latin typeface="Arial" charset="0"/>
        <a:ea typeface="新細明體" pitchFamily="18" charset="-120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5000" autoAdjust="0"/>
  </p:normalViewPr>
  <p:slideViewPr>
    <p:cSldViewPr>
      <p:cViewPr varScale="1">
        <p:scale>
          <a:sx n="70" d="100"/>
          <a:sy n="70" d="100"/>
        </p:scale>
        <p:origin x="-1386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29.wmf"/><Relationship Id="rId2" Type="http://schemas.openxmlformats.org/officeDocument/2006/relationships/image" Target="../media/image28.wmf"/><Relationship Id="rId1" Type="http://schemas.openxmlformats.org/officeDocument/2006/relationships/image" Target="../media/image27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47.wmf"/><Relationship Id="rId2" Type="http://schemas.openxmlformats.org/officeDocument/2006/relationships/image" Target="../media/image46.wmf"/><Relationship Id="rId1" Type="http://schemas.openxmlformats.org/officeDocument/2006/relationships/image" Target="../media/image45.wmf"/><Relationship Id="rId4" Type="http://schemas.openxmlformats.org/officeDocument/2006/relationships/image" Target="../media/image48.wmf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1-15T08:30:06.76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13382 9715 725,'0'0'78,"0"0"-72,0 0 22,0 0 34,0 0-3,0 0-7,0 0-33,32-6 20,-16 6-18,7 0 19,9 0 2,6-2-3,8 1-14,2-3-14,-1 1 7,-7 1-8,-5 1-4,-11-2-3,-9 1-3,-6 2-4,-9-1-63,0 0-64,0-3-198,0-1-384</inkml:trace>
  <inkml:trace contextRef="#ctx0" brushRef="#br0" timeOffset="684.2042">16166 9743 222,'0'0'78,"0"0"-74,0 0-4,0 0 10,0 0 29,0 0 12,0 0 7,3-10 32,-3 9-35,0 0-21,0 1 83,0-2-24,0 2-25,0 0-29,4 0-4,3 0-3,6 0-5,6 0-24,5 0-3,8-1-9,0-1-65,5-6-206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1-16T10:08:12.418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1F497D"/>
    </inkml:brush>
    <inkml:brush xml:id="br2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5570 2062 974,'0'0'13,"0"0"-3,0 0 90,0 0-69,0 0-25,0 0 18,0 0 16,-35 95 2,18-56 7,1 3 19,3 5-19,3 9-8,2 3 0,1 0-13,3 0 10,1-6-16,0-1-7,-2-4-7,2-3 1,-1-4-5,0-4 3,-3-6-4,1-6 1,0-5 0,-1-5-1,4-6 0,-3-3-1,6-1-2,-3-3 1,3-1 1,0-1 0,0 0 0,-3 0 1,3 0 2,0 0 5,0 0 3,0 0 5,0 0 0,0 0 0,0 0-4,0 0-2,0 0 0,0 0-4,0 0-1,0 0-3,0 0-3,0 0 0,0 0-1,-2 0 0,2 0 1,0 0 2,0 0-3,0 0 1,0 0 0,0 0-1,0 0 0,0 0-2,0 0 2,0 0-1,0 0 0,0 0 1,0 0 0,0 0 0,0 0 0,0 0 0,-1 0 2,1 0-2,0 0-2,-3 0 2,3 0 1,-3 0 1,-2 0-2,-2 0 1,-6-6 0,0 1-1,-6-1 0,-6 0 0,-8 2 1,-6 1-1,-8 3 0,0 0-2,3 0 2,2 7-2,4 10 0,0 7-3,-4 10 5,0 9-3,-1 7 3,4 10-1,3 9 0,8 9-3,9 7 2,11 4 2,8-1-3,16-6-1,26-6 2,16-15 2,13-11 0,9-16 5,8-10-2,6-10 1,7-10 0,7-4-4,-2-7-2,-2-18 2,-7-10 1,-16-10 3,-11-10 4,-19-10 1,-13-2-1,-14-5 5,-10-4-5,-14 0 3,-5 0-8,-26 3-1,-12 8 3,-7 8-4,-8 9-1,-8 8 0,-8 8 1,-5 10-2,-3 5 1,3 11-1,13 3-1,11 3-2,15 0-16,8 0-28,8 0-36,9 7-36,8 9-7,7 4-95,12 2-73,19-3-337</inkml:trace>
  <inkml:trace contextRef="#ctx0" brushRef="#br0" timeOffset="564.7191">5180 3202 495,'0'0'41,"0"0"-41,0 0 45,0 0-33,0 0-9,0 0 3,-20 0 55,17 3 32,1-3 21,2 0 2,0 0 1,0 0-24,0 0-29,0 0-19,0 0-10,0 0-14,0 0-16,0 0-2,0 0-1,0 0-1,0 0 0,0 0-1,0 0-1,0 0 0,0 0-2,0 0 2,0 0 1,0 0 0,0 0 0,0 0 0,0 0 0,0 4-6,0 0-119,5 0-328</inkml:trace>
  <inkml:trace contextRef="#ctx0" brushRef="#br0" timeOffset="1111.6967">5097 3196 498,'0'0'747,"0"0"-739,0 0 51,88-20 62,-53 20-75,3 0-19,-5 0-16,0 0-8,1 0-3,-1 3-1,0-3 1,-8 0-65,-4 0-112,-14-1-76,-7-6-176</inkml:trace>
  <inkml:trace contextRef="#ctx0" brushRef="#br0" timeOffset="1284.1355">5380 3062 650,'0'0'653,"0"0"-614,0 0 155,0 0-81,0 0-89,0 0-24,-9 22 0,5 19 0,-2 5 0,0 0 0,0 3-18,3-8-142,0-7-201,3-8-559</inkml:trace>
  <inkml:trace contextRef="#ctx0" brushRef="#br0" timeOffset="1553.0286">5109 3595 1131,'0'0'131,"0"0"-111,0 0 133,0 0-118,103-11-20,-51 11-15,5 0-1,-2 1-179,-12 2-394</inkml:trace>
  <inkml:trace contextRef="#ctx0" brushRef="#br0" timeOffset="2790.7459">5271 3807 529,'0'0'74,"0"0"-42,0 0 121,0 0-13,0 0-53,0 0-17,2 7-5,-2-5 5,0-2-2,0 0 23,0 0-9,0 0-33,0 1-10,0 7-15,3 13-18,0 15 3,-1 17 25,-1 12 11,-1 6-19,0 4-8,-3-4-7,-9-4-2,0-9 0,2-8-5,4-10-2,3-11-2,3-10 0,0-7 1,0-7 0,0-4 2,0 1-2,0-2 3,0 0-2,0 0 4,0 0-3,0 0-3,0 0 4,0 0 1,0 0-3,0 0-1,0 0 0,0 0-1,0 0-1,0 0 1,0 0-3,0 0 3,0 0 0,0 0 0,0 0 0,0 0-1,0 0 1,0 0 2,0 0-1,0 0 0,0 0-1,0 0 0,0 0 0,0 0 3,0 0 0,-5 0-2,1 0 3,1 0-1,-6-3-3,4 2-1,-5 1 0,-6 0-3,-3 2 2,2 14-6,5 4 1,9 1-1,3 0 1,10-4 0,20-3-1,4-5 7,4-8 1,-2-1 2,-6-4-1,-2-16 6,-6-3-2,-6-4 2,-8 1 2,-8 4 3,-2-2-2,-26 9-1,-9 7-9,-11 8-3,-4 1-2,7 18-1,9 5 1,12-5-1,14-4-2,7-3-3,3-5 2,0-2 2,16-5 1,8 0 3,14 0-20,11 0-79,6-7-121,0-7-436</inkml:trace>
  <inkml:trace contextRef="#ctx0" brushRef="#br0" timeOffset="4523.857">5246 4548 518,'0'0'262,"0"0"-224,0 0 104,0 0-31,0 0-52,0 0-38,-1-3-11,20 21 24,12 5 61,5 2 27,9 2-67,7 3-14,14 7 24,19 7-9,8 2 21,6 2-37,-8-5-14,-15-4-11,-13-2-8,-11-6-1,-15-1 0,-7-4-5,-12-5-1,-4-3 0,-7-5 0,-1-5 3,-6-3-3,0-3 0,0 0 0,0-1 4,3 1-3,-3-2 4,0 0-1,0 0-4,0 0 1,0 0-3,0 0 2,0 0 0,0 0-2,0 0 0,0 0-1,0 0 0,0 0 3,0 0 2,0 0-2,0 0-1,0 0 1,0 3 1,0-3-1,0 0-1,0 0-1,0 0 4,0 0-2,0 0 0,0 0-3,0 0 3,0 0 0,0 0-1,0 0 1,0 0-7,0 0 6,0 0-8,0 0 5,0 1-6,0-1 7,0 1 1,0 1 1,0-1-1,0 1-1,0-1 3,0-1-7,0 3-7,0-2-5,0 1 8,1 1 8,2 1 3,0 0 1,0-1-1,-1-1-1,-2-1 1,0-1-1,0 0-11,3 0-23,9 0-15,9 0-27,4 0 28,-1 0-64,-2 0 3,-11 0 24,-5-1-2,-5-4-14,1-3-17,-1 1-23,2-3 42,4 0-15,0-3 115,9-3 24,2-1 51,4-1 14,5-3 34,0 1-69,3-3-15,-5 1 0,-7 3 23,-10-1 32,-8 6-4,0 1 18,0 2-12,0 5-22,-10 2-17,-6 4-26,-9 7-23,-8 29-8,-9 23 5,-5 22 5,-1 14-4,2 10 7,8 1 3,13-8 1,22-14-8,3-12-7,33-14 2,28-17-4,22-14 9,19-15 4,17-12 5,4-4 10,-4-23-4,-9-7 6,-11-6-7,-23-9-10,-11-4-2,-21-9-4,-18-8-5,-18-14 4,-8-9-6,-24-3 4,-19 4-3,-9 12-1,-12 14 0,-10 11 0,-8 13-3,-6 18 2,-1 17 0,8 7-4,8 26 4,15 11 0,19 4-15,14 5-39,14 0-56,11 1-60,2-7-206,19-8-447</inkml:trace>
  <inkml:trace contextRef="#ctx0" brushRef="#br0" timeOffset="5203.1117">6412 5274 659,'0'0'257,"0"0"-253,0 0 109,0 0-52,0 0-59,0 0-2,-13 0 1,13 0 6,0 0 22,0 0 44,0 0 8,0 0-8,0 0-17,0 0-21,0 0-15,0 0-8,6 0-3,6 0-2,5-7-7,3-3 1,1-1 0,-6 0 5,-6-1 22,-3-3 15,-5 3 4,1 0 0,-2 3-9,0 4-3,0 2-15,0 3-13,0 0-2,0 0-5,0 0-10,0 8 0,-5 8 5,-6 6 5,-1 2 2,-6 0 0,1 3 2,0-4 0,0-3-4,1-5 0,4 0-1,0-3-3,3 0 3,0-2-2,3-2-22,2-2-57,4 1-81,10-7-69,21 0-86,5 0-401</inkml:trace>
  <inkml:trace contextRef="#ctx0" brushRef="#br0" timeOffset="5514.7831">6371 5263 139,'0'0'821,"0"0"-808,0 0 139,0 0 15,0 0-66,0 0-45,18-9-19,2 14 18,-1 5-16,1-2-24,-3 3-10,5-5-5,7 0-10,1-1-190,2-5-242</inkml:trace>
  <inkml:trace contextRef="#ctx0" brushRef="#br0" timeOffset="5864.1076">6836 5356 1163,'0'0'124,"0"0"95,0 0-41,0 0-95,0 0-50,0 0-23,-27 19-8,5 9 3,-3 3-4,-1 0-1,7-2 0,3-5-9,5 0-130,8-12-170,3-9-451</inkml:trace>
  <inkml:trace contextRef="#ctx0" brushRef="#br0" timeOffset="7267.8738">5073 4628 14,'0'0'622,"0"0"-612,0 0 22,0 0 120,0 0 3,0 0-61,15-32-33,-27 32 8,-4 4 12,4 9 4,-6 2-7,4 11-39,-8 6-1,-5 7-1,-7 8-9,-9 2-16,-2 4-8,-6-2 2,5-1-5,3-5-1,16-4-1,6-4 0,8-7 0,4-8 1,2-4-1,5-4 1,-3-6 0,2-4 0,3-2 1,0-2 1,0 0 3,0 0 2,0 0 2,0 3-4,0-3 2,0 0-5,0 0-1,0 0 1,0 0-2,0 0 0,0 0 0,0 0 1,0 0 0,0 0 2,0 0 2,0-3 0,0-5-3,0-1 1,0-2-2,0-3 5,0-4 3,-12-4-2,-10-4-4,-7-2-3,-9 2 0,-7 1 0,-12 4-2,-13 4 1,-13 7-2,-13 10 0,-8 0 3,2 20 0,7 16-1,10 18-2,16 20-5,16 16 0,12 10 1,18 6 2,22-2 3,9-12-2,38-12 2,24-11-4,24-13 6,18-14 3,10-15 4,8-18-7,-1-9 14,-4-8 10,-7-24-8,-13-12 3,-12-10-1,-15-11-1,-17-3-5,-15-10-6,-22-1 5,-20-6-5,-4-4 1,-33 6-2,-11 11-5,-11 16 0,-6 16-2,-7 15-1,-5 11-2,2 11 1,5 3-2,15 0-3,12 12-34,15 1-64,14 1-35,10 1-109,3-2-195</inkml:trace>
  <inkml:trace contextRef="#ctx0" brushRef="#br0" timeOffset="7608.5379">4167 5245 802,'0'0'446,"0"0"-426,0 0 156,0 0-93,0 0-78,0 0 4,113 35-2,-72-19 1,-2-1-8,-2-2-1,4-2-26,-4-7-194,-4-4-286</inkml:trace>
  <inkml:trace contextRef="#ctx0" brushRef="#br0" timeOffset="8124.3915">4350 5210 950,'0'0'327,"0"0"-308,0 0 148,0 0-80,0 0-49,0 0-23,-43 17-10,13 3-3,0 7-2,4 3-1,4 2-20,7 0-149,6-5-242</inkml:trace>
  <inkml:trace contextRef="#ctx0" brushRef="#br0" timeOffset="8415.1402">3815 5617 1037,'0'0'276,"0"0"-273,0 0 117,0 0-79,0 0-38,99 0 2,-54 15-5,5-1-12,0-4-231,7-9-438</inkml:trace>
  <inkml:trace contextRef="#ctx0" brushRef="#br0" timeOffset="9382.9727">3838 5779 671,'0'0'160,"0"0"-103,0 0 113,0 0-43,0 0-43,0 0-31,0-29 4,0 28-14,0 1 3,-3 0-7,3 0-7,-3 0-18,0 0-9,-3 11-3,-3 11 10,-6 4 28,-9 8 16,-10 4-10,-6 4-9,-18 7-7,-14 2-1,-10 2-10,-5-3-8,7-4-2,21-7-6,19-9 3,17-9-6,12-4-1,7-2 0,1-4-1,3-1 0,0 0-3,3-1-25,25-1-69,20-6-78,13-2-182</inkml:trace>
  <inkml:trace contextRef="#ctx0" brushRef="#br0" timeOffset="10319.9738">6867 5799 449,'0'0'248,"0"0"-164,0 0 66,0 0-87,0 0-24,0 0-16,-22 0 2,18 0 42,2 0 30,-1 0 21,3 0 10,0-3-28,0 3-8,0-4-26,-3 3-27,-1-1-17,-1-1-15,-2 2-4,-4-2-3,-2 0 0,2 3-1,2-4 1,4 3 0,2-1 1,3 2-1,0-1 2,0 1 0,0 0 5,0 0 1,0 0-3,0 0-2,0 0-1,4 15-1,17 21-1,15 16 13,13 13 14,8 8 6,1-1 0,-2-2-11,-4 0-2,-2-6-7,-7-5 0,-5-4-3,-6-8-5,-8-5 0,-4-5-2,-4-9-3,-8-6 0,-1-5 0,-4-8 0,-3-2-8,0-3-48,0-4-47,0-11-120,0-26-432</inkml:trace>
  <inkml:trace contextRef="#ctx0" brushRef="#br0" timeOffset="11533.8053">5309 4525 110,'0'0'355,"0"0"-331,0 0 55,0 0-6,0 0-50,100 8-9,-82-3 7,4 0-9,8 0 3,3 0 9,7-2 13,3 1-7,2 1 0,6 0 15,1-2-19,3 3-2,3-1 12,8 3-28,1-4-3,6 4-3,3 1-2,3-2 1,5 3-1,4-2 0,-2 0 0,-1 0-3,-4-3 2,-2-4-3,-1 1 4,1-1 1,1-1-1,-1 2 0,3-1 0,3 4 0,1 2 2,0-3-2,3 2 1,2 1 1,3-3 0,6 0 1,-5-2 5,-2-2 13,-1 2-5,-1 3-8,3 1-6,0 0-1,0 2-1,-1-1 0,-1 0 0,-7 1 0,-4-3-1,-5-1 1,0-4-5,-6 0 1,-4 0-20,-8 0-47,-7 0-84,-11-8-106</inkml:trace>
  <inkml:trace contextRef="#ctx0" brushRef="#br0" timeOffset="12450.6452">5653 2119 53,'0'0'646,"0"0"-605,0 0 55,0 0 8,0 0-62,0 0 2,106 0-1,-55 2-6,9 3-3,13 1-5,22-3 5,28-3 17,36 0-12,29 0-10,25 0 20,16 0-13,-3-3 2,-3-1-12,-6 2-10,2 2 0,2 0-15,-1 0 0,-7 0 0,-17 0 2,-21 6 3,-22 0-6,-21 5-1,-23-3 0,-26 2-6,-18 0-31,-22 1-109,-17-1-87,-13-3-346</inkml:trace>
  <inkml:trace contextRef="#ctx0" brushRef="#br0" timeOffset="13680.0294">7148 6558 621,'0'0'157,"0"0"-118,0 0 107,0 0-24,0 0-46,0 0-9,0 0-15,0 0-17,0 0-27,0 0-5,0 0-3,0 0-6,0 2 1,0 1-7,3 2 6,0 2 3,6 3 1,1 3 2,2 1 1,-3 0 4,0-2-3,-1 2-2,-4-1 0,1 4 0,-1 0 0,3 0 0,-1 5 0,0-1 0,-1-1 0,4-2 0,-5-3 0,-1-5 0,0 0 0,-1-4 0,1-2 0,-3-1-1,1-2 1,1-1 1,-2 0-1,0 0 0,0 0 0,0 0 3,0 0 1,0 0 2,0 0-1,0 0-2,0 0 1,1 0-3,1 0-1,2 0 0,5 0 0,3 0 0,7 3 5,10 0 16,13 0 9,19 0 18,22 0-6,20-1-19,26-2 6,30 0 4,21 0-9,22-8-13,11 2 22,-2 1 0,-13 2-1,-19 3-7,-18 0-12,-24 0-8,-19 0 1,-27 0-4,-21 0-2,-16 0 2,-10 4-2,-3 1-2,-4 0-3,-8-1 0,-13-2-18,-9 2-28,-7-1-56,-1-3-128,-27 0-143</inkml:trace>
  <inkml:trace contextRef="#ctx0" brushRef="#br0" timeOffset="15261.7324">3179 6309 565,'0'0'303,"0"0"-265,0 0 66,0 0 5,0 0-79,0 0-19,16 41 42,-11 3 7,-2 4-28,-3 13-2,0 7 9,0 10-16,-5 5 1,-4 7-11,2 10-5,4 3 3,3 4-8,0-1-2,3-2 1,12-5-1,0-9 0,1-10-1,1-8 0,1-9 1,-1-6-1,-4-7 1,-3-3-1,-6-8 0,0-6 0,-1-9 1,0-5-1,2 1 0,1-2 0,2 0 1,2 1 0,3 3 2,8-1 2,3 0 5,10 2-2,10-3-3,12-1 9,10-3 3,17-3 8,10-1 11,10-2-16,6 0 5,4-1-2,8-4-5,13-2-6,14 0-5,15-3 4,5 2-3,2-1-3,-3 2 0,-4 1 2,0-1-6,2 0 4,8-2-1,1-1-4,1 1 6,1-1-3,-2 0 5,1 0-6,-2 0 3,6 0-3,3 0-2,3 0 4,-3 0 0,-6 0-3,-5 10-1,-14 4-2,-8 2-1,-10 1 3,-12-4 0,-5-1 4,-12-4-2,-7-3 1,-17-1-3,-11-3 0,-15-1-1,-14 0 0,-6 0-1,-4 0 2,-6 0 0,-3 0 0,-3 0-1,-8 0 1,2 0 0,-1 0 0,2 0 0,2 0 0,0 4 0,3-3 0,-1 1 0,3 1 0,-1 2 1,2-2-1,5 3 0,-3 2 0,0-2 0,-9-2 0,-9-2 0,-5 1 0,-6-3-2,0 0 2,0 0-1,1 0 1,7 2 2,4 1-1,7 0-1,5 0 1,-7 1 0,-3-3 0,-5-1-1,-7 1 0,-1-1 1,-1 0-1,2 0 0,2 2 0,5 0-1,6 1 0,6 0 1,1-2 0,-2-1 1,-4 2-1,-10-2 0,0 0-1,-6 0-30,-3-14-231,-16-11-540</inkml:trace>
  <inkml:trace contextRef="#ctx0" brushRef="#br0" timeOffset="19979.9878">4675 523 1234,'0'0'0,"0"0"-36,-118-20 7,61 37 29,-1 22 4,3 11-3,18 10 2,14 3-3,23-2-4,20-6 4,26-9 29,12-12 58,-1-9 20,-2-6-19,-16-5-20,-14-4-22,-16 2-27,-9 2-17,-9-1 6,-31 3-8,-20-5-9,-5-7-65,4-4-59,22-7-33,27-18 46,15-8 39,41-8 81,25-2 20,9-2 53,5 3 16,-7 5 8,-10 8 7,-18 14-52,-17 13-18,-15 2-15,-11 26-14,-5 16-4,-5 12 4,-17 7-1,-2-1-2,6-6-2,11-13-2,7-12-1,16-17-5,20-12 0,8 0 8,3-28 1,-7-11 4,-4-7 2,-12-7-2,-10-4 1,-7 3-5,-7 2 1,0 11-1,-14 12-1,-1 15-5,2 8-9,0 6-10,1 0 4,7 10 13,5 4-1,0 1 1,0-1 5,3 0 2,6 2 2,2 1-2,-1 0 1,0 5 2,4 2 1,-1 5 1,3 2 5,3-2 2,1 0 2,-3-5-2,4-5-9,-9-6-2,1-8-1,-4-2 1,-3-3 2,3 0 6,-2-8-5,4-9-4,-1 0-23,-1-3-27,-2 5-18,0 2-17,-3 3 10,0 0 9,-1 2 33,-1-3 27,4 1-1,-2 0 7,3-1 2,-3-1 3,0 2 22,-2-2 23,-2 3-2,0 3-3,0 1 9,0 3 13,0 2-29,0 0-13,0 0-5,0 0-5,0 0-7,0 0 0,0 0 3,0 0-2,0 0 2,0-1 7,0-1 5,1-1-6,1 0-5,1-2-9,0 0-3,0-2 1,-2-1-1,1-3 2,-2 0 6,0 0 6,0 0-1,0 4 7,0 2-3,0 3-1,0 2-5,0 0-11,0 19-15,-2 8 8,-1 5 6,3 2 0,0-4 1,0-3-1,0-5 1,5-5 0,1-2-1,4-4 1,-4-4-1,2-3-3,-2-3 1,5-1-9,2 0-17,0-1-34,2-12-10,-3-5 3,-3-2-21,0-4 4,-5-1 22,1-1 38,3 2 14,0 4 13,4 3 0,6 5 39,0 5 11,7 5 13,-2 2 8,3 4-29,0 19-12,-1 5 5,-5 8-6,-3 1-11,-6-3-2,-6 4-9,-5-6-4,0-3-2,-10-6-1,-10-10-3,-6-10-23,5-3 2,2-17 19,7-15 5,9-7 10,3-4 1,11-4 20,21 7-13,6 5-15,3 9-3,1 14-10,-3 10-27,-2 2-65,-7 10-98,-8 13-17,-5 0 20,-4-4 148,5-5 49,4-11 15,8-3 154,3 0 12,0-11-44,-8-6 14,-5 0-79,-14 1-6,-6-1-6,-6 0-18,-24 3-30,-10 11-12,-8 3-7,0 9-1,5 22 3,13 12-2,15 3 2,15-1 2,3-3 3,30-9-1,13-8 1,15-8 0,15-14-2,8-3-102,-2-10-351</inkml:trace>
  <inkml:trace contextRef="#ctx0" brushRef="#br0" timeOffset="22484.623">19189 2892 506,'0'0'217,"0"0"-211,0 0-2,0 0 146,0 0-21,0 0-27,0 0-6,2-36-18,-2 36-25,0 0-8,0 0-15,0 0-15,0 0-13,0 3-2,0 23-7,4 17 7,1 10 22,-1 8 2,1 1 1,0-1 1,0-2 9,2-3-9,1-1-21,1-2 2,-2-5-3,-1-8-3,-4-4 0,-2-8 0,0-8-1,0-7 0,0-9 1,0-3-1,0-1 3,0 0 0,0 0-1,0-1-2,0-6-14,0 0-9,0 0-16,-2 1-30,1-1-65,-4 1 43,0-1-35,-5 3-18,0 3-18,-4 1 38,-3 0-7,-5 1 62,-5 10-43,-9 2-102</inkml:trace>
  <inkml:trace contextRef="#ctx0" brushRef="#br0" timeOffset="22679.7471">18723 3652 555,'0'0'116,"0"0"70,0 0 50,124-4-166,-13-3 32,21 4-15,8 3-1,-12 0-31,-10 3-18,-8 11-17,-10 2-16,-9 1-4,-16 0-3,-21 0-73,-28-1-143,-23-4-105,-7-3-356</inkml:trace>
  <inkml:trace contextRef="#ctx0" brushRef="#br0" timeOffset="23099.2167">18730 3684 771,'0'0'138,"0"0"-50,0 0 107,0 0-75,0 0-74,0 0-37,-9 76 46,17-28 28,2 7-29,-1 5-33,0 4 22,1 1-25,1 0-11,-2-5 0,1-3-7,-1-6 3,-3-6-3,-3-7 0,-1-6-1,-2-8 1,0-7-3,7-7-7,6-2-27,11-6-41,14-2 6,12 0-82,4-15-143,3-11-429</inkml:trace>
  <inkml:trace contextRef="#ctx0" brushRef="#br0" timeOffset="25101.9181">19555 3592 1125,'0'0'8,"0"0"-8,0 0 99,0 0-61,0 0-26,15 132 40,-9-45 12,4 11-10,1 10 7,2 2-19,4-2-5,0-1-14,1-10-13,-1-8-8,-5-10 8,-6-10-9,-3-13 0,-3-14 0,0-17-1,0-14-2,0-8 1,0-3-6,0 0-4,0 0 7,0 0-8,0-6-8,-3-1-2,-3 0-3,-3-1 0,0 1 10,-2-2 6,4 3-1,-5-3 7,-11 1-5,-8-1-20,-18 1 4,-15-1 5,-9 2-9,-8 4-19,2 3 14,11 0 26,11 5 7,14 4 0,11-1 3,10-2 0,6-2-2,8 0 3,2-1-2,3-3 1,3 0-3,-1 0 1,1 0 2,0 0-1,0 0-1,0 0 0,0 0 5,0-8-6,0-6-18,7-1-3,12-2-14,3 0-9,4-2 26,3 0 13,-1-3 4,-1 0 1,1-2 5,-6 2 22,-5 1 10,-8 3 3,-8 4 4,-1 3 11,0 0-21,-1 6-6,-5 2-11,0 3-11,2 0-3,2 0-2,2 0-1,-2 0 1,1 0 1,-1 0 1,-2 4 1,-1 8 1,0 2 2,-1-2-1,1 0 2,1-2-2,0-3-1,1-2-1,0 2-2,3 3-1,0 6 1,0 4-2,0 7 0,0 1 3,0 6-1,0 1 3,5 4 13,1 1 8,-1-3-8,2 2 10,0-1-17,-1 2 6,-3-1-10,-3 1-1,0-2-1,0-4-3,0-3 0,0-4-2,-3-7 0,2-6 1,-1-5 0,2-3 0,-1-1 2,-1-5 5,2 2 12,0-2 12,0 0 5,0 2-6,0-2-10,0 1-8,0-1-5,0 0-3,0 0-1,0 0-3,0 0 2,0 0 5,0 0 0,0 0-4,0 0 5,0 0 2,0 0 16,0 2-7,0-2 10,0 0-9,0 0-10,0 1-5,0 0-6,0 1-1,0-1-1,0 0-3,0 0-3,0 4 0,2 3 2,2 1 6,2 0-1,-2-1-3,-2-3 4,0-2 0,-2-3 0,0 2 2,0-2-1,0 0 2,0 0-2,0 0 0,0 0-1,0 0 1,0 0-2,0 0 1,0 0-2,0 0 0,0 0-5,0 1-4,0 2 0,0 0 3,0-1 0,0 1 3,0-3 0,0 0 1,0 0 3,0 0 0,0 0 0,0 0-4,0 0 3,0 0-2,0 0-3,0 2 2,0 1 0,0-2 3,0 2-2,0-3 2,0 3 2,0-3 0,0 0 0,0 0 0,0 0 0,0 0 1,0 0-1,0 0 1,0 0-1,0 0 0,0 0 0,0 0 0,0 0 1,0 0-1,0 0 0,0 0 0,0 0 1,0 0 0,0 0 0,0 0-1,0 0-1,0 0-2,-6 0-4,-12 0 2,-6 0 1,-3 5-1,2 9 1,6 10 0,8 2-3,10 5 3,1-5-5,15 0-1,13-9 4,9-8 1,-4-8 5,-3-1 0,-8-12 0,-7-13 7,-8-11-4,-5-4 1,-2-4 1,0 5-3,-11 7 4,-6 11-4,-1 13-2,-5 8-1,-2 5-3,-3 19-3,3 10 2,3-2 1,8-2-1,8-5 1,6-8-3,0-6 0,3-8-1,13-3 4,8 0 4,3-9 4,-2-3 2,-4 0-2,-12 5-3,-7 4 5,-2 3-6,0 0-25,-4 0-136,-15 6-162,-4 7-161</inkml:trace>
  <inkml:trace contextRef="#ctx0" brushRef="#br0" timeOffset="26181.0661">19145 5439 669,'0'0'32,"0"0"-31,0 0 103,0 0 21,0 0-62,0 0-5,-36 23 24,14-9-9,-8 6-21,-12 7 1,-13 9 4,-11 5-16,-16 5-7,-9 7-11,-3 1-9,0-3 0,11-8-9,20-9-4,21-12 0,19-11 0,13-5-1,9-6 3,1 2 35,0-2 21,0 2-6,0-1-20,0 1-19,0-1-9,0 0-5,0-1-2,0 2-2,0-2 0,0 0 1,0 0 2,0 0 1,0 0 0,0 0 0,0 0 0,0 0 0,0 0 0,0 0 0,0 0-2,0 0-3,0 0-12,0 0 2,0 0 7,0 0 0,0 0-1,-3 0 6,-4 0-3,2-4-15,-2-6-5,-3 0 6,-4-3-7,-4-3-9,-8-3 12,-4-4-10,-4-5 0,-6-1 5,0-3 18,1 4-16,1 5 24,12 5 3,6 8 1,10 5 6,6 5 24,4 0-10,0 14-21,25 16 0,13 12 25,13 10 15,12 4-12,3 2-11,-1-3-7,-5-4-10,-9-7 0,-4-5-1,-6-5 0,-8-6-2,-11-6-29,-13-6-77,-9-8-68,-12-8-70,-24-7-54</inkml:trace>
  <inkml:trace contextRef="#ctx0" brushRef="#br0" timeOffset="26933.1362">18054 5772 992,'0'0'9,"0"0"34,0 0 100,0 0-94,-92-34-20,49 50-7,-17 18 2,-16 16 14,-10 4-6,-3 5-4,-4-3-12,-1 0-8,1-8-8,2-7 0,10-5-2,12-11-5,16-6 0,15-7 7,13-4-1,9-1 2,4 0 0,0-1-1,0 2-1,-4 3 1,1-2 1,-1 2-1,5-2 0,2 1-1,6-2-3,3 2-6,0 2 2,3 3 4,25 7 4,14 9 5,13 5 1,10 6-3,-3 1 4,-4 0-3,-6 1 5,-8-3-1,-5-2-2,-3-1 0,-2-2-3,-2-4-3,1-2 1,-1-4-1,-7-5 1,-2-4-1,-7-6 0,-6-2 0,-4-4 0,-1-1 0,-1-1 0,-4-3 0,3 0 1,2 0 6,5 0 3,11-12-3,10-8-4,16-7-2,13-6 0,10-8-1,10-5-3,8-8 3,3-3-1,-5 3 1,-4-3 2,-8 2 9,-13 0 1,-9 3 0,-14 5-1,-13 8 4,-15 12 0,-4 10 1,-6 8 5,0 9-7,0 0-14,0 0-6,-3 0-5,-10 3 2,-3 3 6,2 0-8,5-6-19,3 0-16,6 0-26,0-2-100,12-16-218</inkml:trace>
  <inkml:trace contextRef="#ctx0" brushRef="#br0" timeOffset="27921.0685">19142 5291 288,'0'0'360,"0"0"-293,0 0 54,0 0-21,0 0 49,65 84-31,-11-42 25,10 2-53,11 1-37,1-1-10,-3-3 3,-5-3-11,-3 4-12,-1 2-6,0 3-9,2 2-3,-4-1-5,-5-7 4,-9-9-4,-14-11 1,-12-10-1,-12-5 2,-6-6-2,-4 0 1,0 0 11,0 0-1,0-12-11,0-1-6,6-1-9,4 0-8,2 2-2,2-1 9,0-1-2,0-3 7,4-2-9,1-5 2,2-5 0,4 0 4,-2-1 4,-2 7 10,-3 4 0,-4 5 1,-6 6 1,-5 5 1,-3 1 11,0 2 17,0 0-12,-6 2-12,-16 25-7,-14 15 0,-14 18 8,-7 14 1,-9 9-7,-3 4-2,0-7 0,4-1-1,14-13 1,17-6-1,21-14-1,11-10 1,2-9 0,9-5 1,9-8 2,3-2 1,4-2 8,6 2 9,8 0-11,12 7 23,7 4-17,14 7-4,-1 5 16,4 4-5,-2 2-12,-10-5 0,-5-2-1,-6-4-3,-7-5-5,-2 0-1,-4-1 0,-6-2-4,-4 4 2,-5-2-10,-5-2-35,-5-8 16,-8-6-46,-6-8-36,0-10-102,-11-27-83</inkml:trace>
  <inkml:trace contextRef="#ctx0" brushRef="#br0" timeOffset="28509.1808">20569 5704 986,'0'0'223,"0"0"-220,0 0-3,0 0 13,0 0-3,0 0 7,-12 37 34,23 4 23,29 9-6,28 9 3,26 1-12,26 1-14,12-1-19,6-4-12,-12-2-5,-16-7 6,-22-4 1,-14-4-2,-17-2-13,-12-3 3,-8-2-4,-4-1 0,-6-4 0,-4-4 0,-2-3 0,-9-6-2,-6-2-1,-6-4-1,0 4 1,-19 0 3,-16 5 3,-5 4 1,-9 4-2,-6 7-1,-4 7 1,0 3 0,-1 6-2,8 1-2,10-3 2,9-2 0,11-10-1,6-9 1,7-9 3,1-7-3,4-5-1,-1-3 1,0-1 6,-6 0 0,-8 0 2,-11-5-3,-15-9-5,-14-3-1,-9-5 0,-6-1-2,5 0 0,12 5-1,23 4-18,22 3-4,12 6-29,27 0-78,22-2-213,11 1-355</inkml:trace>
  <inkml:trace contextRef="#ctx0" brushRef="#br0" timeOffset="28805.9474">21419 6802 465,'0'0'653,"0"0"-643,0 0 113,0 0 73,0 0-127,0 0-40,82 5 4,-19 22 30,22 9 9,23 8-28,18 6 0,14 1-8,4 2-19,-18-4 9,-19-5-15,-24-5-6,-22-1-5,-23-5-2,-21-2-29,-17-8-156,-40-20-218,-35-3-300</inkml:trace>
  <inkml:trace contextRef="#ctx0" brushRef="#br0" timeOffset="30336.011">19037 3941 1072,'0'0'62,"0"0"-10,0 0 109,0 0-48,0 0-87,0 0-20,97-8-3,-46 8 2,-8 0 3,-11 0 13,-17 0 20,-7-2-12,-8 1 0,0 1 16,0 0-15,-8 0-27,-7 13-3,-10 16-2,-1 12-5,-1 5 6,4 1-1,1-2-1,5-7-2,2-9 1,4-9 0,7-8-9,2-9 5,2-3 8,0 0 13,0-6 14,0-6-7,5 1 0,2 3 3,0 2-13,1 3-5,7 3-5,0 0-2,10 0-2,-1 10 2,1 0 1,-4 1 1,2 0-1,-3-3 1,-3 1-2,2-4-4,-3-2-58,5-3-88,2 0-76,-1-3-13,-4-8-63,-2-3 78,-2-2 40,-1 1 186,-2-3 54,-2 3 72,-3 1 52,-3 4 59,-3 5-41,0 3 7,0 2-40,0 0-67,-3 6-28,-5 17-5,-1 9 8,2 5-19,-2 3-6,5 1-19,4 2-24,0-2-3,0 4-12,5-3-107,6-8-329</inkml:trace>
  <inkml:trace contextRef="#ctx0" brushRef="#br0" timeOffset="31272.9507">20569 6229 730,'0'0'86,"0"0"17,0 0 71,0 0-23,0 0-30,0 0-24,-30-4-44,59 4-13,11 0 6,12 2 2,3 0-26,-7-2-3,-9 0-4,-12 0-9,-15 0 2,-6 0-3,-6 0-2,0 0 7,-3 0-10,-11 0-3,-7 0-8,-5 0 1,-3 9 2,1 10-1,1 6-1,4 3 1,3 0 4,2-2 1,6-5-5,4-6 5,5-6 1,3-7 0,0-2 3,0 0 4,3 0 9,6 0 21,0-7-8,5 6-7,-1 1-15,2 0-4,2 8-1,0 6-2,-2 3 1,0-3 0,-3 0-21,3-3-16,0 1-23,7-2-63,2-2-75,3-6-90,-6-2-315</inkml:trace>
  <inkml:trace contextRef="#ctx0" brushRef="#br0" timeOffset="31544.1801">20909 6471 861,'0'0'137,"0"0"-50,0 0 123,0 0-84,0 0-61,0 0-30,63-52-1,-45 52-19,-6 14-9,-1 6-4,-9 3-2,-2 4 0,-6 2-1,-19 0 1,-7 0-1,-2-5-1,3-4-1,10-8 2,9-6-1,12-5-1,8-1-2,32 0-2,23-4 7,12-10-50,-3-7-256,-17-5-604</inkml:trace>
  <inkml:trace contextRef="#ctx0" brushRef="#br0" timeOffset="32310.0746">17515 6297 936,'0'0'32,"0"0"15,0 0 129,0 0-67,0 0-3,0 0-21,10-9-20,24 8-31,8-1-2,3-3 11,-7 3-16,-12-1-16,-8 0-7,-8 2-3,-8 1 0,-2 0-2,0 0-1,-6 6-34,-15 13-3,-6 6 28,-4 7-11,-1-1-8,2-2-1,5-2-5,9-8 9,4-8 18,10-6 8,2-5 2,0 0 13,0 0 58,14-6-8,2-6-18,3 2-12,-2 3-12,-2 3-14,0 2-8,0 2-5,1 0-27,5 6-130,1 4-176,-4-1-285</inkml:trace>
  <inkml:trace contextRef="#ctx0" brushRef="#br0" timeOffset="32670.7476">17817 6445 1067,'0'0'4,"0"0"109,0 0 47,0 0-56,0 0-57,0 0-22,43-59-10,-24 59-9,-5 8 1,-5 9-7,-6 4-4,-3 1-2,-6 2-11,-20 1-22,-7-6-24,-2-2-38,4-7 23,12-8 27,11-2 51,8 0 6,2-2 125,23-10-45,6 1-26,4 5-7,-2 1 3,-8 5-11,-6 0-23,-10 5-22,-9 11-1,0 7 1,-19 2 0,-14-2-3,-9-1-52,-2-6-52,0-11-123,10-5-270</inkml:trace>
  <inkml:trace contextRef="#ctx0" brushRef="#br0" timeOffset="35158.8095">17123 6584 800,'0'0'75,"0"0"-58,0 0 52,0 0 16,0 0 2,0 0-13,-14-9 7,14 9 22,0 0-24,0 0-20,0 0-17,0 0-20,0 6-13,0 10 1,0 4 0,-5 3 13,1 2-14,-4-2-3,-1 2-1,2-1-3,1-2 1,0-1-3,2-1 1,2-5 0,1-1-1,1-4 0,-2-4 0,2-2 0,-1-4 1,-1 0 1,1 0 1,1 0 3,-2 0-2,0 0 2,1 0-4,-3 0-2,-1 3 0,-2-2 0,3 2 0,0-1-1,-1 1 1,-2-1 0,-7 0 0,-8 1 1,-11-3-1,-14 1 2,-13 0-2,-5-1 0,-6 2 1,-2-1 0,0 1 1,-3-2-1,2 0-1,-5 3-4,-1-3 3,-5 0-3,-6 0 0,-3 0-3,-1 0-2,4 0-2,6 2 3,8 0 8,9-1-3,6 4 3,2-1 0,2 1 0,-2 1 0,-4-2-3,0-2-3,-2-2-9,2 0 4,3 0 8,2 0 0,5 0-1,-1 0 3,2 0 1,2 0 0,-2 0 0,-1 0-1,-1 0 1,-2 3 0,3 2 0,1-1 0,4-3 1,2 1-1,4-2 0,4 0 0,1 0 1,2 0-1,-7 0 0,3 0 2,-4 1-2,-2 3-1,3 1 1,4-1 0,5-1 0,1-2-1,1 2 0,-1 0-1,-4 2 1,-7-1-1,-7 0-42,-5 2-41,-3-1-37,-2 4 36,6 2-38,2 0-104,8-3-155</inkml:trace>
  <inkml:trace contextRef="#ctx0" brushRef="#br0" timeOffset="36544.9681">9906 6875 293,'0'0'25,"0"0"-23,0 0 75,0 0 24,0 0-53,0 0 2,33 0 18,-20 5-17,8 0-8,6 2 24,6-2 23,7 1-23,7-2-15,7 0-10,2 2-3,3-2-6,2 0 6,6 0 3,4-2-19,-1 0 3,3-2-16,-3 1 6,1 1 3,4-2-9,-2 0-2,3 0 0,-1 0-5,4 0 1,0 0 1,3 0-1,1-5-2,-3 1 2,-4 1-2,-8 1 8,-4 2 2,-1-1-1,0 1-6,2 0-2,1-1-2,-1 1 0,1 0 0,-2 0 4,-4 0 2,-3 0-1,-5 0 0,-7 4-3,1-1-1,-4 1 2,2 1-2,0-2 1,2 0 0,2 0 2,1-1-2,-1-1 4,1-1-7,-4 0 0,-3 1 0,-1 0 1,-3 2-1,1 1 0,0 0 0,3 0 1,4-2-1,1 1 1,0-1 0,-3 0-1,-6 1 1,-3-2 2,-4 2-2,-3-2 0,1 1 3,-1-2-2,2 2 1,-5 1-1,0 0 4,-1 0-4,-1 2-1,-1-2 2,-2 0-2,0-1 4,2-2 6,0 0 2,0 0 0,-3 0-1,-2 0-2,-1 0-2,-7 0-2,-4 0-6,-2 0 1,-3 1-1,1 1-12,2-2-72,9 0-191,6 0-340</inkml:trace>
  <inkml:trace contextRef="#ctx0" brushRef="#br0" timeOffset="37559.8419">22517 7268 549,'0'0'160,"0"0"-129,0 0 145,0 0-63,0 0-41,0 0-19,0 0 9,0 0-21,0 0-21,0 17-7,0 13 50,0 11-5,0 11-1,0 10-12,0 7-10,0 2 9,0 0-11,0-3 0,0-1-6,0-5 8,0 0-13,-3 1 10,-6-2-9,2 1-16,-3-2 2,3-6-4,3-5-4,-2-6-1,1-3 0,-6-5-15,-13-9-118,-14-10-247</inkml:trace>
  <inkml:trace contextRef="#ctx0" brushRef="#br0" timeOffset="39695.5469">9697 8603 547,'0'0'6,"0"0"58,0 0 27,0 0-8,103-17 62,-42 17-28,17 0-27,13 10-22,9 4 8,7 2-21,0-2 7,-1-2-24,3-4-14,8-5-9,5-3 2,10 0-4,6-7-6,8-6 0,11 2-5,7 2 3,10 1-5,4 2 0,-2 3 0,-11 3 3,-8 0 0,-13 4 1,-8 4 5,-3-3-3,3-2 0,3 0-3,7 0 2,4 0 1,2-1-3,4 3-1,-4-4 2,-6 0-3,-3 1-1,-10-2-2,-8 0 1,-1 0-1,-2 0 2,2 3 1,0-1-1,4 3 3,0-4-2,1 2 1,2-3-2,0 0-3,-4 0 3,-2 0-3,-2 1 3,0 3 0,0 0 1,2 3 2,2-4-2,4 1 0,2-2-1,2-2-3,-3 0 3,-1 0-2,-6 0 1,-4 0 2,-4 0-1,-3 0 3,1 0-1,1-3-2,1-3 0,2 1-1,1-1-1,2 0-1,-1-2 2,0 4 1,-4 0 1,-2 3 0,1-1 0,1 2 0,-4 0 1,4 0-2,-4 0-3,0 0 2,-2 4 0,-3 1-2,-3-3 3,-2 3-1,-3-2 1,-3 1-4,0-1 4,1 4-1,-4-1 1,-5 1-1,-3 2-1,-6-2 0,-4 1-1,-6 0 3,-5-2-1,-7-3 1,-2 2-2,-6-2-6,-2-2 2,2 2 3,-1-2-2,5 3 3,-2 3-2,-1-2 0,-2-1-3,-3 1 7,-5-5-4,-7 0 3,-4 0-1,-7 0 2,-3 0-5,2 0 0,5 0-4,6 0-2,9 9 8,0-1 2,-2 2 1,-7-1-1,-8-3 0,-7-2 1,-6 0 0,-2-1 0,1 0 0,4 0 0,4-2 0,5 2 0,1 0 1,1-3-1,-1 4-1,0-1 1,-2-2 2,-5 0-2,-1 1 0,-6-2 0,1 0 0,-2 0 0,5 0 1,3 0-1,4 0 0,4-2 0,4 0 0,0-1 0,-4 3 0,-9-2 0,-7 2 0,-4 0 0,-4 0 0,-2 0 0,0 0 4,0 0-4,0 0 0,6 0 1,3 0 0,4 0-1,-3 0 0,-3 0 1,-4 0-1,-2 0 0,1 0 2,3 0 4,3-2 4,2-1-6,6 0 0,0 0-3,-3 0 4,-6 0-1,-4 1 6,-3-3 6,0-2 11,0-3-14,0-4-11,0-4 8,0-3 5,0-3 3,8-1-5,7 1 2,-3 1 6,-2-2-12,2-5-3,-3-7 1,4-10-6,-1-4 1,6-2 1,2 5-1,1 7-2,-6 9-7,-8 6-70,-7 6-132,-6 5-473</inkml:trace>
  <inkml:trace contextRef="#ctx0" brushRef="#br0" timeOffset="42082.0898">8925 2149 639,'0'0'301,"0"0"-293,80-18 48,-29 8 74,11 5-44,6 2-27,13 2-16,9 1-5,10 0-15,18 0-5,18 0-3,17 0-2,25 0-2,8 0 1,11 0 1,-2 3-2,-2 3 5,-7 1-12,1-3-1,-2-1 0,3 0 1,-1-3-4,0 0-4,-5 2 3,-7 4 1,-1 3 0,0 0 4,2 4-4,9-2-1,8-1-4,13-4-7,7-6-26,6 0-5,-2 0 3,-3-11 20,-3-1 7,-12 0 12,-6 2 1,1 2 2,-8 2-1,5 1-2,5 3 1,2-1-2,-1-3 2,0 0-1,-9-2-1,-11-3-4,-1-1 1,-7-3-3,1 0-5,1-1 3,-4 4 2,-2-3 7,-6 2-4,-2-1-16,-8 0 8,-3 0 6,-7-2 2,-5-1 4,-12-1-21,-7-1 2,-3 2 10,-9 2-8,-3 5 16,-11 2-3,-9 2 2,-12 3 2,-14 3 1,-13 0-2,-19 0 2,-12 0 0,-10 0-1,0 0-18,0 0-19,-10 3 29,-1 1 6,-1-1 3,0 0 6,3 1-3,0-1-3,1 0 0,3 1 1,0-2-1,-2 1 3,-1 2 4,-5-2 9,-2 3-2,-6-3 3,-3 7-7,2-1-8,2 2-2,4 3 0,7 2 3,1 4-1,4 5 4,0 3 8,1 6 5,0 0-3,-3 4 8,-1 1-1,-1-2-2,-4-2-10,1-1-7,0-2-1,2 2 4,0 4 3,1 3-5,-4-3 3,0-1-5,-1-3 1,2-8-1,2-3-1,4 1 8,2-5 6,3-2-3,0 0 22,0-2-22,1 2 1,8-3-1,-6-1-6,-3-2 0,3-3-2,-3 1 4,0 0-4,0 2-2,0-2 1,1 1 5,2 0 2,1-1 1,0-2-3,-2 1-3,-1-3 1,-1 0-4,0-4 2,0 2-1,0-3 0,0 0 0,0 0-1,0 0 3,0 0-2,0 0 1,0 0-2,0 0 3,0 0 1,0 0-5,2 0 8,2-7-9,-1-2 0,3-1-1,0 2 1,0 1-3,-1 3 2,-2 1 0,-3 0 0,0 3 4,2-2 11,-2-1 10,1-1-1,1-1-1,0-2-10,4 0-4,-2-1 2,-1 3-5,0 2 0,-3 3-1,2 0-4,-2 0-1,1 0-13,3 11-7,1 10 13,1 1 7,-2-3 1,1-1 0,-3-4 0,-1-4 1,-1 0-2,0 0 2,0-1-1,0 1-1,0 1-2,-3-1 2,-2-4-1,2-2 1,2-2 0,-1-2 1,2 0 0,0 0 3,0 0 5,0-3 2,0-11-6,0-10-5,0-10-4,-4-5-15,-5-4 1,-4-1 12,-3 6-3,-1 7 2,2 8 4,8 9 2,5 8-4,2 3-51,11 2-133,19-3-605</inkml:trace>
  <inkml:trace contextRef="#ctx0" brushRef="#br0" timeOffset="43588.746">9153 1123 1424,'0'0'61,"0"0"-60,0 0-1,0 0 4,-39 74 14,18-32 5,3 0-15,5 0-5,2-6-3,5-6-1,5-10 0,1-10-10,0-8-27,0-2 18,0-19 19,10-17 1,4-17-8,-1-8 6,-6-4 2,-4-1 0,-3 6 5,3 7 1,4 9 12,10 11 7,10 13-3,12 10-17,10 10 0,-1 2-2,-5 25 1,-17 8-4,-19 5-3,-7 0-1,-24 0 4,-20-5-1,-9-9-7,-4-8-18,1-8 0,11-9 3,11-1 17,16 0 6,13-4 27,5-3 63,0 1 5,2 3-35,7 2-23,1 1-17,8 6-14,8 23-1,6 12-3,4 13 4,6 9-5,7 4-1,5 8-7,2 0-146,-5-7-321</inkml:trace>
  <inkml:trace contextRef="#ctx0" brushRef="#br0" timeOffset="44810.3757">9010 6148 1213,'0'0'4,"0"0"36,0 0 172,0 0-115,0 0-33,0 0-56,-5-27-8,5 71 0,0 8 1,0-1-1,3-6 0,15-8 0,5-8-1,6-11 1,7-12-5,6-6-9,2-11-5,-3-17 14,-6-8 5,-9-1 3,-10-5 3,-7 3 8,-9 3 18,0 5-5,-3 12 8,-6 8-11,3 8 1,0 3-9,-3 13-15,-6 21 2,-3 16 7,-4 14 4,-3 6 1,-1 0-1,0-2-11,3-2-3,7-4-1,9-6-30,7-14-206,16-18-613</inkml:trace>
  <inkml:trace contextRef="#ctx0" brushRef="#br0" timeOffset="45686.641">8960 8676 828,'0'0'88,"0"0"-51,0 0 156,0 0-84,-12 72 12,8-40-37,-1 3-42,1 3-7,-1 3-16,0 0-6,-3 0 2,2-3-10,-2-6-3,1-8-1,1-9-2,3-10-7,3-5-33,-2 0 18,1-17 20,0-10-26,-1-5 22,2-1 7,0-1 2,6 2 2,18 6 16,12 1 0,5 9 8,1 6-7,-4 8 7,-10 2 3,-1 10-16,-10 11 1,-7 7-3,-7 2-7,-3 1-3,-8 2-3,-17-5 0,-5-6-6,0-5-27,6-8 1,9-9 8,8 0 24,7-3 1,0-13 17,18-2 11,12 2-3,4 8 20,5 8-5,-4 0-10,-9 11 0,-6 13-17,-10 7-8,-10 3 4,0 2-3,-21 0-7,-18-5 0,-7-10-1,-12-12-30,-8-9-53,-8-14-84,-4-23-78,-2-15-303</inkml:trace>
  <inkml:trace contextRef="#ctx0" brushRef="#br0" timeOffset="46243.9799">8745 3811 1376,'0'0'60,"0"0"-44,0 0 31,26 103 36,-26-59-37,0 6-19,-8-3-22,-8-3-5,-2-6 0,3-8-31,3-12-78,9-11-98,3-7-131,0-12-92</inkml:trace>
  <inkml:trace contextRef="#ctx0" brushRef="#br0" timeOffset="46423.3591">8753 3860 996,'0'0'83,"0"0"90,0 0 40,0 0-147,0 0-58,0 0 12,100 82 35,-60-33-36,2-5 0,1-3-15,-3-5-4,-2-10-5,-6-7-61,-4-13-85,-4-6-176,-5-9-312</inkml:trace>
  <inkml:trace contextRef="#ctx0" brushRef="#br0" timeOffset="46581.9404">9163 3899 953,'0'0'353,"0"0"-256,-39-89 105,35 79-53,0 8-74,2 2-44,-3 15-26,-3 18-2,-3 16-1,2 6 2,3 8-4,6 3-5,0-2-80,19-10-286,11-10-716</inkml:trace>
  <inkml:trace contextRef="#ctx0" brushRef="#br0" timeOffset="48558.7355">8947 4788 436,'0'0'106,"0"0"-52,0 0 65,0 0-33,0 0 14,0 0-29,3-31-26,2 29-17,6 1-4,4-1 24,6-1 0,6 3-9,6 0 0,9 0-15,5 0 0,10 0-6,5 0-8,7 0 2,5 0 3,0 2-3,-4 2-4,4-1 1,-3 2-3,-1 0-4,1-1 4,2 2-6,8-2 0,5-1 3,8 0-3,2-2 2,1-1-2,1 0-4,-5 0 4,1 0 0,-9 0-3,-8 0 3,-8 0 3,-3 0-3,-2 0 0,-3 4 2,0 3-2,0 0 0,2 0 0,2 0 1,1 0 1,0 1-2,-2-3-1,-6-3 1,-3-1-1,-1-1-1,-2 1 1,6-1 1,5 0 0,1 0 0,0 0 0,3 0 0,-1 0-1,-2 0 2,0 3-1,-1-1 0,-4 3 0,1-2 0,-3 0 3,4 0-3,6 0 1,7 0 0,1-2-1,3-1-4,-4 0 0,2 0 2,2 0 1,2 0 0,-2 0 1,0 0 2,-6 0-2,3 0 0,-3 0 0,1 0 0,-4 1 0,1 1-1,3-2 0,4 0-2,4 0-2,2 0-4,1 0 0,-1 0 7,-1 0 2,-1 0 0,0 0 0,-4 0 0,-3 0 0,0 4 0,0 0 0,1 0-3,-1-1 1,0 0 2,2 0-1,-1 1 0,6-1 1,-3 1 0,-2 1-1,-4-2-4,1 2 4,-1-1 1,6 1 0,2 1 0,0 0 0,2 1-1,-3 0-3,-2-2-42,-5 5-7,-5-4 7,1 3 13,1-1 21,5-2-3,4-1 13,0 0 1,-2-1 0,-1-3 0,-1 3 1,0-1 1,1 3 3,0 2-1,0 0-1,-5 1-2,0 3 0,0 0 1,-6-2 0,0 1 0,-1 2 2,-2-3-2,-1 0 3,-4 2 1,-8-3-1,-6 1-3,-11-2-2,-4 3 1,-6-3-2,1 1 2,2-2-1,1 1-2,4 1 2,1-2 1,2 1 1,3 0-1,1 3 1,-2-4-1,2 1 0,2 0 0,1-1 1,0 0-1,-1 1 1,5-2-1,-1 0 1,-2 1-1,-3-1 0,-4-1 0,-6-2 1,-3 0 0,4 0 1,2 0 0,0 0-1,1-1 4,-1 1-3,1-2 11,-1 1-6,-2-1-3,1-1 8,1 2-4,5 1 6,10 0 7,3-1-14,2 3-6,-5-3 11,-11 0 17,-8 1-3,-11-3 8,-8 3-25,-4-1-9,-1 0 0,-1-1-7,2 1 0,-2 0 4,2 1-3,0-1-25,-3 3-60,0-2-61,0 1-178,-3-4-245</inkml:trace>
  <inkml:trace contextRef="#ctx0" brushRef="#br0" timeOffset="54394.7917">7794 2559 666,'0'0'613,"0"0"-610,0 0 77,0 0 43,0 0-104,0 0-11,6 87 58,-6-15-8,0 10-13,-3 12-2,-9 7 3,3 5-17,2 0-8,2-6-3,4-4-2,-1-4-10,-1-6-3,-2-7 2,-2-9-4,-3-12 0,1-9 1,1-11-2,-2-7 1,4-7-2,1-8 1,2-3-1,3-5-2,-1-5-4,-1-3-14,1 1 6,-2-1-3,1 0-12,-1 0-10,-1 0-17,1-9-45,0 0-5,0-3-54,-3-1 50,1 1 14,-4-1-1,-4-3 32,-6 2 30,-4-3 30,-2-2 6,-2-1 17,5 1 38,4 2 25,4 7 39,7 2 0,7 5 7,0 3-31,0 0-28,0 8-25,5 21-14,8 12 42,6 8 1,-1 3-39,2 2 7,-4-2-12,0-5-17,2-2-1,-1-7 3,-1-3-2,2-4-9,-3-6 1,-2-6-1,-4-5-1,-4-4 0,-1-6 1,-4-1 0,2-3 6,1 0 10,6-7 14,3-16-12,11-6-18,5-12-1,4-8-2,-1-12-7,4-8-17,-3-6-22,0-1-12,1 1-90,-5 1-135,-3 3-173</inkml:trace>
  <inkml:trace contextRef="#ctx0" brushRef="#br0" timeOffset="55054.8254">7774 2528 1313,'0'0'92,"0"0"46,0 0-15,0 0-92,0 0-20,-38 99 23,9-44-4,-2 1-19,0-8-10,-1-4 0,8-10-1,11-13-1,7-11 1,6-10-7,0-1 7,3-24 8,13-12-1,8-7-6,0-4 2,-1 0 4,0 2 10,-3 7 6,-4 8 2,-5 9 5,-4 10-7,-1 5 0,-5 7-5,1 0-6,3 2-12,10 17 2,2 9-2,7 7 10,-1 1-3,4 1-5,1 0-2,6 0-13,9-4-87,4-7-226,0-12-836</inkml:trace>
  <inkml:trace contextRef="#ctx0" brushRef="#br0" timeOffset="58063.7438">8277 2883 470,'0'0'255,"0"0"-151,0 0 70,0 0-13,0 0-40,0 0-22,0 12-38,0 19-34,0 11 16,0 5 18,-4 0-48,1-5-10,-4-4-3,3-7 0,0-8-3,1-9-44,3-8-7,0-6-25,0 0 8,0-23 35,0-7-12,0-6-7,4-7 55,5-3 16,-1-4 4,1 1 25,4 4-13,-5 7 5,-1 9 30,2 12-18,-6 9-33,0 4 4,-2 4-4,1 0-10,-1 0-6,2 0-7,-2 0 5,1 1 0,0 3 1,-2-1 0,0 0 0,0 1-5,0 3-7,0 3-6,0 2-8,-5 1 12,-1 1 4,2-5 9,1 1 2,0-6 0,3-4 0,0 2 1,0-2 2,0 0 3,0 0-1,0 0-2,0 0-3,0-6-79,0-8-145,0-4-211</inkml:trace>
  <inkml:trace contextRef="#ctx0" brushRef="#br0" timeOffset="58604.0561">8216 2670 806,'0'0'218,"0"0"-148,0 0 128,0 0-21,0 0-82,0 0-26,-13-41-22,13 58-23,0 12 11,0 10 15,2 7-14,3 4-13,-3 2-9,2-3-3,-4-4-10,0-4 0,0-5-1,0-9 0,0-3 0,0-8-1,0-6 1,1-2 0,1-5 0,1-1 0,-1-1 1,-1-1 2,2 0-1,-2 0 0,-1 0-1,0 0-1,0 0 2,0 0-1,0 0 2,2 0-1,0 0 1,2 0 1,2 0-1,1-3 1,2-2 4,0-5 3,2 0 5,0-6 2,4-5-1,3-10-3,5-10-1,4-12-3,2-4-2,4-4 8,-1 4-5,-6 5-11,-5 10 0,-6 14 0,-6 12 0,-8 9 0,-1 7 0,0 0 0,0 0 0,0 0 0,0 17-35,0 9-53,0 13-22,-6 3-190,-1 5-232</inkml:trace>
  <inkml:trace contextRef="#ctx0" brushRef="#br0" timeOffset="59173.7957">8381 3198 1419,'0'0'61,"0"0"-17,0 0 39,0 0-35,6 90-13,-3-51-22,-3 1-13,0-6 3,0-5-3,0-9-6,0-11-32,0-2-23,2-7-2,-1 0 48,2-15 13,2-13-5,5-11 7,2-4 0,3-7 12,5 0 6,0 5 17,0 8 7,4 10-4,-5 11 6,-7 7-11,-2 6-21,-5 3-9,-1 0-3,-2 9-6,2 12 4,-4 4 0,0 1-15,-19 2-15,-8-2 6,-7 1-4,3-7 14,8-2 11,10-6 5,11-1 1,2 3 3,12 0 41,10 2 10,8 1-13,2-2-9,-4 1-20,-3-4-7,-4-1-6,-4 0-2,-1-5-26,-1 1-71,1-5-66,-5-2-96,0 0-71,-2-12-188</inkml:trace>
  <inkml:trace contextRef="#ctx0" brushRef="#br0" timeOffset="59519.8225">8720 3205 959,'0'0'153,"0"0"-3,0 0 67,0 0-155,0 0-44,0 0 12,9 44 28,-4-9-26,-2-3-14,-2-1-9,1-4-7,-2-7 0,0-6-4,0-8-4,0-3-30,0-3-18,0-1 29,5-20 11,3-7-8,3-5 21,6 0 1,1 1 25,1 9 24,-3 6 18,-3 7 0,-3 7-17,2 3-22,0 8-16,3 17-6,-2 8 7,-3 2-8,-9-2-2,-1-2-3,0-7-1,-6-4-42,-6-12-86,0-8-183,9-6-394</inkml:trace>
  <inkml:trace contextRef="#ctx0" brushRef="#br0" timeOffset="59762.0371">8978 2885 810,'0'0'673,"0"0"-660,0 0 122,0 0-15,0 0-86,0 0-24,27-12-6,4 12-4,4 0-3,1 0-24,-8 0-99,-9 0-137,-13 2-243</inkml:trace>
  <inkml:trace contextRef="#ctx0" brushRef="#br0" timeOffset="59901.6522">8983 3021 206,'0'0'1184,"0"0"-1110,0 0 39,0 0 35,0 0-119,85-12-29,-51 7-21,0 1-132,0-2-162,-1-5-255</inkml:trace>
  <inkml:trace contextRef="#ctx0" brushRef="#br0" timeOffset="60253.6684">9449 2657 1321,'0'0'131,"0"0"-111,0 0 159,0 0-71,0 0-70,0 0-13,15-2-8,-3 44-7,2 13 20,0 8 3,-6-3-18,-2 2-10,-3-7-4,2-9-1,-2-8 0,4-11-1,-3-12-1,1-8-1,-2-7-4,3 0 7,6-15 2,4-18 2,6-13 0,1-8 0,-5-4-1,-3 7 1,-7 6-1,-1 13-3,-4 10-3,-3 10-10,0 10-41,0 2-73,4 7-210,0 12-374</inkml:trace>
  <inkml:trace contextRef="#ctx0" brushRef="#br0" timeOffset="60785.7843">9702 3107 1542,'0'0'9,"0"0"0,0 0 60,0 0-29,-2 106-21,-1-68-14,3-3-3,0-2-2,0-9 0,0-9 0,6-6 0,-1-5-6,1-4 5,1-4-1,0-22-6,3-10 5,3-11-6,-3-6-2,2 0 11,4 2 0,2 9 11,-1 8 8,-4 9 10,1 9 3,-7 7-12,-1 4-13,3 5 0,5 0-7,5 8-5,0 12 5,1 5-2,-10 5 1,-10 4 0,-1-1-1,-28-1-8,-9-4-8,-7-8-1,-1-7-7,7-7 6,10-4 2,12-2 17,9 0 1,7 0 20,1 0 47,0 0-2,1 0-21,17 0-22,3 8-10,12 4-7,4 6 2,2 8-7,-1 6 0,1 9-1,1 4-40,-1 3-130,6-3-157,7-4-340</inkml:trace>
  <inkml:trace contextRef="#ctx0" brushRef="#br0" timeOffset="65077.4631">7874 7207 918,'0'0'246,"0"0"-245,0 0 129,0 0 57,0 0-103,0 0-35,0 0-40,0 23-7,7 53 27,3 16 14,3 0-8,-2 0-7,3-8-12,-3-8-2,0-8-8,-1-11-5,-6-13 2,-2-8-2,-1-14-1,-1-9-1,0-6 1,0-7-8,0 0 0,0-15-1,-9-14-12,-10-5 2,-2-5-4,-3 3-3,2 7-1,-2 3 10,9 6 6,2 5 7,2 7 2,5 2 2,2 2 2,4 4 11,0 0 15,0 0-5,0 1-10,0 19-8,16 10 11,2 7 1,-1 3-1,3-1 1,-3-3-5,-4-6-8,-3-5-1,-2-5 0,-2-8-1,-2-7-1,-2-3 1,-2-2 1,1 0 6,4 0 15,1-14 7,9-11-20,1-7-9,7-6 1,5-8-2,5 3-1,1-3 0,-4 6-5,-8 6-28,-14 6-50,-8 6-125,-2 5-130,-23 2-125</inkml:trace>
  <inkml:trace contextRef="#ctx0" brushRef="#br0" timeOffset="65554.9223">7849 7078 294,'0'0'58,"0"0"-48,0 0-10,0 0 81,0 0-2,0 0 95,-36 22 28,36-22-2,0 0-12,0 0 0,0 0-71,0 0-39,0 6-39,-2 10-23,-5 8 1,-8 4-5,0 5-9,-4-5-3,4-3 0,3-3-5,2-9-18,5-4-12,1-7 11,4-2 21,0-4 3,16-16 18,9-10-1,2-2-7,0 2 31,-3 3-13,-3 8 4,-5 4-4,-5 8-7,-6 5-13,2 2-8,0 0-1,5 12 0,6 10 1,-3 3 0,0 0 0,-3 0-21,0-4-71,3-6-172,7-9-325</inkml:trace>
  <inkml:trace contextRef="#ctx0" brushRef="#br0" timeOffset="66073.4901">8310 7315 1288,'0'0'34,"0"0"103,0 0 48,0 0-138,0 0-47,0 0 3,18 76 9,-5-26-5,2-2-6,-1-8 3,-1-7-4,3-8 2,5-10 1,3-10-2,9-5 6,3-11-2,0-20 5,-2-12 6,-7-5-2,-8-1 8,-8 2-11,-8 11-2,-3 10-5,0 12-4,0 8-22,-2 6-53,-10 15-103,-3 14-118,2 11-184</inkml:trace>
  <inkml:trace contextRef="#ctx0" brushRef="#br0" timeOffset="66621.2045">8619 7664 1164,'0'0'135,"0"0"-134,0 0 136,0 0-35,0 0-80,0 0 14,1 65 3,5-28-27,1-1-8,1-2-3,0-6 0,3-9-1,-2-5 0,2-9-3,3-5-5,3 0 2,4-20-2,0-6 8,-3-6 8,-4 1-1,-6-1-5,-3 3 2,-5 4 2,0 7 15,0 7-11,0 4-1,0 7-4,0 0 2,0 0-3,0 0-3,0 0-1,0 3 0,0 4 2,0 0 6,0 1 14,-2-1 3,-1-2-6,2 0-2,-2 2 0,-2 1-4,1 9-3,-5 6 5,2 8-2,2 6 3,-1 4-13,0 1 12,-1-1-5,1-5-7,4-4-2,-1-6-1,0-5 0,3-3-1,0-9 0,0-4-13,0-1-19,0-4-37,0 0-88,0-16-133,3-5-303</inkml:trace>
  <inkml:trace contextRef="#ctx0" brushRef="#br0" timeOffset="67193.2925">8971 7761 1294,'0'0'55,"0"0"-19,0 0 132,0 0-125,0 0-39,0 0 1,1 86 12,-5-43 1,-1 3-6,2-5-7,3-7-4,0-8-1,0-9-1,0-7 0,0-6-6,0-4-35,8-5 4,1-19 7,-2-9-2,0-9 23,-2-5-10,-5-2-9,4 0 23,-2 4 6,1 6 8,3 10 18,4 8 3,1 7 9,1 9-11,4 5-7,2 0-15,0 11-3,0 8-2,-6 7-1,-3 4 0,-9 1-2,0 2 3,-15-3-10,-11-2-26,1-5 4,4-9 5,8-5 17,7-6 8,6-3 2,0 0 19,6 0 46,15 0-12,8 2-7,0 5-3,-4 6-10,-8 3-17,-7 4 0,-6 2-8,-4 4-4,-7-1-4,-20-1-1,-8-9-12,-10-8-43,-3-7-78,-5-2-82,12-22-180</inkml:trace>
  <inkml:trace contextRef="#ctx0" brushRef="#br0" timeOffset="68161.1279">9303 7585 649,'0'0'485,"0"0"-462,0 0 103,0 0 37,0 0-119,0 0-30,84-3-11,-54 3-3,-2 0-23,-10 0-109,-10 0-109,-8 0-283</inkml:trace>
  <inkml:trace contextRef="#ctx0" brushRef="#br0" timeOffset="68293.1086">9316 7698 1123,'0'0'63,"0"0"-59,0 0 159,0 0-101,87 5-58,-58-5-4,2 0-198,-1-1-322</inkml:trace>
  <inkml:trace contextRef="#ctx0" brushRef="#br0" timeOffset="68637.9365">9685 7370 740,'0'0'560,"0"0"-556,0 0 131,0 0 3,0 0-88,0 0-34,29 52 21,-15 7 36,0 2-54,-2-4-8,-5-4 4,0-6-12,-2-6-1,1-10-2,3-10 0,-1-9 1,-1-6 2,6-6 1,4-3 8,7-21-2,1-7 1,0-13 1,-4-7-5,-3-7-1,-2-1-5,-5 3-1,-2 11-10,-1 16-14,-3 14-27,0 15-91,1 18-133,0 19-140,2 13-213</inkml:trace>
  <inkml:trace contextRef="#ctx0" brushRef="#br0" timeOffset="68945.7087">10089 7761 279,'0'0'1093,"0"0"-1058,0 0 65,0 0 76,0 0-135,0 0-25,24 56 21,-30-23-17,-1 4-7,-3 1-7,3-1 10,-1-3-12,0-2-1,6-9 6,-1-1-3,1-8-1,2-6-3,0-5 5,0-3 2,0 0 3,0 0 5,0 0 0,0 0-1,0 0 3,0 0-10,13 0-4,15 0-2,15 2-3,7 2-9,2 3-55,-3-1-93,-6-3-433</inkml:trace>
  <inkml:trace contextRef="#ctx0" brushRef="#br0" timeOffset="71241.7616">11578 2699 1145,'0'0'0,"0"0"0,0 0 67,0 0-4,0 0-10,0 0-6,45-48-1,-45 48-30,0 0-14,-2 19-1,-5 12 9,-1 6 19,-3 11 19,3 8-2,0 13 3,-1 12-21,2 14 12,1 13-1,3 9-10,3 13-4,0 17-16,11 10 3,9 13-5,-2 1 1,-4-8-6,0-6-1,-4-14 0,-1-10-1,2-10 2,-3-9-1,1-5 1,-1-7-1,-1-6 5,-1-6 3,-3-8-8,-2-11 0,-1-10 0,2-8 0,-2-11-1,0-9 0,0-12 0,0-4 1,0-2-1,0-3 0,0 2 0,0 5 0,1 3 0,2 0-1,-1 0 1,-1 0 0,1-3 0,-2-3 0,0-4 0,0-4 0,0 0 0,0 4 0,1 9 0,5 9 0,1 8-2,4 6 0,2 2 2,1-4 0,-5-7-1,0-6-2,-6-5 3,0-11-1,-2-1 0,-1-5 1,0 6 0,0 1 0,0 2 0,0 4 0,0-6 0,-1-2 0,-2-1 0,0-2 0,1-4 0,-2 4 1,2 1-1,1 2 0,-1 5 0,2 0 0,0 2 0,0-3 0,2-3 0,4-1 0,-5-7 0,1-1-1,-2-1 2,0-3-1,0 0 4,0 0-2,0 0-2,-2-7-3,-7-2-1,2 2 2,-1-3-1,-4 0-5,-1-9 2,-4-6 2,-5-11-5,-9-7-20,-11-3-6,-6 5 13,0 9 17,13 10 5,13 13 2,14 4 15,8 5 27,0 0-13,12 16-23,11 12-8,6 8 7,1 2 1,-5-3 0,-1 0-2,-3-5-1,-3-3-3,-5-4-1,2-1 1,-3-5 2,0-2 4,-1-2-1,-5-7 2,-2 1 2,0-7-2,-4 0 2,2 0 5,2-3 7,7-16 0,10-7-14,12-12-9,13-12-2,14-7-3,11-11-12,5-3-9,-1-7-13,-10-3-42,-27-4-174,-28 2-162,-13 2-472</inkml:trace>
  <inkml:trace contextRef="#ctx0" brushRef="#br0" timeOffset="71933.0706">11465 2660 853,'0'0'7,"0"0"93,0 0 123,0 0-93,0 0-41,0 0-24,3-9-21,-3 31 8,-3 12 3,-13 11-13,-1 3-13,-5 2-10,2-6-14,2-7-3,4-9-2,7-12 0,4-7-2,3-9-11,0 0-2,0-16 10,17-15 4,5-14 1,2-5 6,7-4 7,1-2 12,-1-1 2,-3 6 10,-7 14-6,-10 12 0,-1 15-4,-9 9-2,1 1-13,4 8-11,5 20 0,11 8 2,5 9 21,1-1-7,2-4-12,-1-1-5,1 0-6,-4-3-41,-1-2-74,-5-8-225,-3-7-476</inkml:trace>
  <inkml:trace contextRef="#ctx0" brushRef="#br0" timeOffset="72365.4651">11711 3367 1258,'0'0'146,"0"0"-104,0 0 75,0 0-69,46 78-11,-33-23-2,-1 4-13,-4-3-8,-2-3-9,-2-4 0,1-12-2,2-12-3,-3-10 0,2-9 5,2-6 2,11-2 4,9-28 29,10-14-22,1-14-11,-3-6 5,-9 2 2,-5 6-9,-8 8-5,-4 12-1,-6 16-30,-4 14-94,0 6-184,0 20-377</inkml:trace>
  <inkml:trace contextRef="#ctx0" brushRef="#br0" timeOffset="72831.3182">12063 3805 1289,'0'0'216,"0"0"-215,0 0 6,46 107 110,-46-63-96,-9 6-16,-5-2-3,4-2-1,3-8-1,1-8-3,3-10-25,3-11-28,0-9-6,0 0 29,0-19 24,0-16-10,3-15 7,3-8 6,0-4-6,0 2 11,5 7 1,3 9 32,5 9 10,2 10 1,0 11-16,3 9-1,-3 5-3,-3 4-14,-3 18-4,-12 6-5,-3 3 1,0-1-1,-21 0-5,-6-3-21,0-3 2,8-1 11,4-3 9,10-3 4,5-1 0,0-2 25,10-3 35,7 0 20,2-1-25,-1 0-25,6 0-23,5 2-7,3-3-32,1-2-139,-3-4-132,-8-3-293</inkml:trace>
  <inkml:trace contextRef="#ctx0" brushRef="#br0" timeOffset="73190.5452">12439 3791 1114,'0'0'352,"0"0"-352,0 0 89,0 0-15,0 0-72,0 0-1,10 61 12,-6-27-7,5-3-4,2-5-1,4-5-1,0-6-3,7-10-16,2-5 1,7-3 9,-1-17 9,-2-8 7,-4-3 0,-7-2 11,-8 3 5,-5 8 16,-4 7 10,0 7-8,0 7-2,0 1-12,0 5-16,0 22-10,-3 15 14,-7 14 9,-5 5 0,-2 5-8,0-3-5,0-3-10,1-9-2,5-7-37,1-7-39,1-9-170,6-16-323</inkml:trace>
  <inkml:trace contextRef="#ctx0" brushRef="#br0" timeOffset="73619.617">12925 3628 1146,'0'0'62,"0"0"98,0 0 36,0 0-98,0 0-59,0 0-39,52-19-3,-28 19-64,-8 0-100,-13 3-135,-3 6-236</inkml:trace>
  <inkml:trace contextRef="#ctx0" brushRef="#br0" timeOffset="73756.3489">12891 3735 1130,'0'0'140,"0"0"-57,0 0 89,0 0-76,0 0-61,0 0-35,94 0-11,-71 0-115,6 0-156,0-5-191</inkml:trace>
  <inkml:trace contextRef="#ctx0" brushRef="#br0" timeOffset="74096.7259">13289 3413 1236,'0'0'21,"0"0"29,0 0 159,11-72-95,-11 72-47,0 0-17,2 2-20,-2 26-25,2 14 3,-1 15 23,1 4-9,-2 4-11,0-1-8,0-3-1,0-8-2,0-10 0,0-10-1,3-10 1,4-10 0,2-7 1,4-6 2,3-3 4,3-17 1,5-12 2,-1-14-3,2-8-2,0-11-3,2 2-2,-4 4-3,-3 14-17,-8 13-9,-8 15-40,-2 17-80,-2 0-92,0 17-210,-11 15-416</inkml:trace>
  <inkml:trace contextRef="#ctx0" brushRef="#br0" timeOffset="74444.9323">13581 3842 1037,'0'0'147,"0"0"-98,0 0 123,0 0-81,0 0-31,0 0-5,-7 31 4,2-17-6,-1 5-18,2 1-5,-2 7-6,3 4-4,0 1-5,-2 0-1,1-1-7,-1-4 4,2-4-9,2-6 3,1 0 0,0-6-1,0-3 1,0-2 1,0-5 4,0 1-6,0-2 5,0 0-1,0 0 4,0 0 3,0 0-1,0 0-2,24 0-5,22-9-7,22 0-60,9-4-92,5-4-445</inkml:trace>
  <inkml:trace contextRef="#ctx0" brushRef="#br0" timeOffset="77951.368">14700 2658 801,'0'0'108,"0"0"-98,0 0-10,0 0 47,0 0 46,0 0-35,0 0-36,-26-63-15,22 63-7,-5 3 1,-1 16 2,-3 10 13,0 17 8,0 14 3,0 18 33,0 11-7,0 13-31,-3 7 3,-1 12 4,1 12 3,-1 12-8,4 10-3,2 9-11,4 4-3,3-1-1,4 6-1,0 4-4,0-5 2,10 0 5,0-3 7,0-8-7,0 0 8,-6-4 12,-1 1-2,-3 1-15,0-6 4,0-3-5,0-7-4,0-6-1,0-6 1,2-8-4,2-12 2,2-9 1,0-5 2,1-12 3,-4-5 8,1-13-7,-1-10-2,-3-13 3,0-10-9,0-10-3,0-4 1,0-3-1,0 1 0,0 1 0,0 5 0,0-1 0,0 0 1,0 1-1,0-2 1,0 4-1,1 6 0,1 4 0,2 4 0,-1 1 0,0 0 0,-1 0 0,-1-7 0,-1-1 1,0-5-1,0-1 0,0-4 1,-3-1-1,-4-3 0,2-3-1,-1-3 1,4-5 0,1-4 0,-1-2 0,2-2-2,-1 0-7,-3 0-2,2-11-7,1 2-5,-1 2 13,2 6 7,0 1-2,0 0-18,0 4 0,0 11 18,5 1 4,2 2 1,-2-1 0,-2 0 2,-2 3 0,1 3 0,-2 1 9,3 5 4,0 0 2,-2-4-11,2-4 27,0-4-26,1-2-2,-2-4 2,-1-1 21,1 0-22,-2 2-3,0 5-1,0 3-1,0 7 1,0 1 1,-6 2-3,-6-2 0,2-3 0,-2-7 0,0-5 0,0-8-4,-3-5-12,0 0-6,-6-15 18,-4-9 3,0-6-1,-4-5 2,-1-3 0,1-2 0,4 3 0,6 6 2,10 9 0,6 8 23,3 5 3,0 6-14,0 3-3,6 0-5,9 16-5,4 9 0,1 4 6,-4 2 1,0 0 0,0-1 8,-2-1-1,0 0-5,1-3-3,-5-1-2,1-5 0,0-3 0,-1-5 1,-4-3 4,-2-6 2,-1 0 0,-1-3 1,3 0 1,3-10 4,4-15-6,12-11-10,9-10-2,15-16-10,15-13-19,6-17-24,-2-11-15,-16-10-108,-26-2-111,-23 0-414</inkml:trace>
  <inkml:trace contextRef="#ctx0" brushRef="#br0" timeOffset="78742.4212">14355 3069 930,'0'0'236,"0"0"-215,0 0 90,0 0 58,0 0-94,0 0-57,-31 21-9,3 24 18,-2 8-7,-1 3-9,1-6-6,6-6-4,4-11-1,11-13 0,6-12-5,3-8-37,0-8 8,20-25 24,10-15-9,10-8 19,5-6 4,7-7 13,0-2 7,-3-3 17,-7 5 7,-8 13-5,-14 16 20,-7 16-16,-8 14-19,-4 3-3,-1 7-5,0 0-6,0 0-12,5 17-2,7 21-2,5 19 2,9 9 6,7 4-6,4-3-1,3-2-13,2-5-82,-6-16-176,-5-18-453</inkml:trace>
  <inkml:trace contextRef="#ctx0" brushRef="#br0" timeOffset="79188.5134">14810 3447 1592,'0'0'103,"0"0"-103,0 0 0,0 0 0,0 76 11,2-11 5,-2 6-8,0-5-6,0-6-2,0-11 0,0-14 0,0-15 0,8-9 0,6-11 5,8 0 10,8-28 4,6-14 5,0-17-8,-2-12-3,-4-4-2,-3 3-8,-3 14-3,-8 19-21,-7 22-68,-4 17-120,-5 6-184,0 24-595</inkml:trace>
  <inkml:trace contextRef="#ctx0" brushRef="#br0" timeOffset="79691.3117">15047 3895 1349,'0'0'169,"0"0"-167,0 0-2,0 0 64,12 93-42,-18-53-18,-6 3-2,0-5-2,4-7-32,2-8-40,4-8 20,2-10-20,0-5 32,0-3 40,8-26 20,9-9-17,6-10 8,-1-4 37,4 1-1,0 3-13,-3 9 7,-7 10-4,-3 5-2,-3 10-11,-7 6-10,0 8-3,-2 0-11,2 0-6,0 16-17,-3 7 15,0 5-10,-10 2-11,-10-1-2,2-2 5,6-4 6,5-3 15,7-6 3,3-3 2,20-1 20,6-2 49,-1 1 18,-2 0-16,-13-1-37,-3 2-14,-10 6-17,0 3-3,-19 5-1,-18 2 1,-13-6-36,-3-4-35,4-7-35,6-9-45,14 0-90,19-22-108,10-4-208</inkml:trace>
  <inkml:trace contextRef="#ctx0" brushRef="#br0" timeOffset="80381.5141">15441 3902 1002,'0'0'136,"0"0"-93,0 0 46,0 0 52,-1 89-65,-1-46-13,-2 1-16,-2-2-27,1-5-17,-2-7-1,1-10-2,4-9-2,1-5-5,1-6-29,0 0 10,0-11 17,0-14-10,0-9-7,0-6 16,3-6-5,3-6-3,7-1 9,5 6 4,6 4 5,6 11 12,3 11 15,-3 8-7,-5 8-1,-4 5 3,-8 0-11,-1 15-11,-6 9-1,-6 4-2,0 0 0,-18 1-3,-10-2-17,-7-4-1,0-3 3,3-6 12,10-4 9,8-5 2,10-2 10,4-1 33,0 3 15,0 2-6,3 6-3,6 6-12,5 2-24,3 4-13,8 5-2,11 0-29,12 5-167,3-4-209</inkml:trace>
  <inkml:trace contextRef="#ctx0" brushRef="#br0" timeOffset="80974.8285">15465 3399 1260,'0'0'87,"0"0"-87,0 0 0,86-12 1,-60 12-1,-5 5-65,-6 6-124,-14 2-238</inkml:trace>
  <inkml:trace contextRef="#ctx0" brushRef="#br0" timeOffset="81109.7373">15353 3592 1312,'0'0'106,"0"0"-99,90 0-7,-57-3 35,-2 1-35,0 2-47,-2 0-146,-1 0-264</inkml:trace>
  <inkml:trace contextRef="#ctx0" brushRef="#br0" timeOffset="81431.8605">15807 3304 1327,'0'0'0,"0"0"0,28-78 132,-28 71-40,0 7-59,0 0-20,0 27-13,0 16 0,0 13 2,0 7 17,3-7-11,9 0-4,-2-10-3,2-7 0,3-6-1,-3-16 1,2-6-1,-1-10 4,4-1 6,2-19 13,2-15-4,-2-7-7,-3-5-3,-2 2 2,-5-3-11,-2 5-1,-2 9-24,-1 13-30,-4 12-62,3 8-93,-3 12-251,0 10-292</inkml:trace>
  <inkml:trace contextRef="#ctx0" brushRef="#br0" timeOffset="81688.4407">16109 3580 1485,'0'0'24,"0"0"-22,0 0 24,0 0 39,0 0-54,10 75-9,-24-38 0,-2 1-1,2 0-1,2-4 0,6-4 1,5-9-1,1-5 0,0-10 1,0-1 5,0-5 8,0 0 26,1 0 3,11 0 7,12 0-30,16-2-20,14-3-7,10 2-133,2-1-254</inkml:trace>
  <inkml:trace contextRef="#ctx0" brushRef="#br0" timeOffset="84359.5583">8310 5138 1085,'0'0'83,"0"0"-68,0 0 116,0 0 7,0 0-79,0 0-27,0 0-23,2 19-9,-4 52 0,-9 26 30,5 22 13,5 8-17,1 9-9,0-1-7,0-2-1,0-12-7,-10-10 0,-1-14-2,-1-17 0,-1-17-1,5-19 1,2-18 1,5-11-1,1-6 1,0-7 0,0 0 2,0-2 0,0 1-1,0-1 0,-3 0 0,-1 1-1,-1-1-1,-2 2-6,2-2-1,-1 0 4,0 0 2,3 0 1,2 0 1,1-3-1,-2-6 1,1-2 0,-5-4 0,3-5 0,-4-2 1,0-2-2,1 7 3,2 6 8,1 5-1,1 4-4,1 2-5,1 0-1,-2 0-6,1 2-1,-4 17 2,2 7 4,2 2 1,1 0 8,0-1 3,0-5 1,0-4-1,4 0-1,2-4-2,2-1 2,-1-1-3,0-2 2,-2-3-5,0-3 2,-5-4 2,1 0 1,1 0 12,-2 0 2,7-4 0,5-17-7,4-12-13,10-13-3,8-18-8,11-16-21,6-13-33,2-8-122,-1-1-166,-7 10-168</inkml:trace>
  <inkml:trace contextRef="#ctx0" brushRef="#br0" timeOffset="84861.4961">8112 4942 998,'0'0'55,"0"0"5,0 0 80,-5 75-24,-1-34-30,3 3-43,-1 2-21,1-6-10,1-4-2,2-8-10,0-11 1,0-7-1,0-8 0,0-2 3,18-7 7,3-21-4,10-10-2,1-4 3,-4-3 15,-6 6 22,-3 5 7,-3 8-4,-3 9 2,-4 5-13,-4 10-14,0 0-12,-3 2-5,0 0-5,9 11-2,1 15 0,6 11 2,9 9 0,0-1-2,7 5-16,3-2-80,1-6-124,-7-11-236</inkml:trace>
  <inkml:trace contextRef="#ctx0" brushRef="#br0" timeOffset="85386.8351">8732 5352 1211,'0'0'87,"0"0"-71,0 0 170,0 0-91,0 0-63,0 0-19,-6-23-13,4 53 0,-1 13 0,3 5 7,0-3-6,0-8 4,0-5-2,8-10-3,4-8 2,2-8 5,6-6 0,4 0 9,6-22 3,5-11-8,3-7-4,-5-6-1,-3-2 9,-7-1-10,-6 1-5,1 8-14,-9 12-52,-6 18-49,-3 10-109,0 18-193,0 16-212</inkml:trace>
  <inkml:trace contextRef="#ctx0" brushRef="#br0" timeOffset="85934.5035">8999 5565 1315,'0'0'13,"0"0"43,0 0-43,0 0 5,0 0-8,4 76 12,-8-40-4,-1-3-11,2 0-6,2-8 0,-1-5-1,2-7 0,0-6-1,0-4-4,0-3-2,0 0 5,8-10 1,4-9-4,3 0-4,-5-1 7,-1 3 1,0 4 2,-4 4 2,-1 4 6,-1 3-4,-1 1-2,2 1 0,5 0-2,-1 0 0,7 0-1,-2-3 1,-1-2 0,4-5 2,-4-2 4,0-1 0,0 0 8,-5 2 5,-2 3-2,-5 4 2,0 0 5,0 4-1,0 0-10,0 0-7,0 0-4,0 0 3,0 14 2,-4 16 3,-4 9 39,-4 10-8,2-2-6,-4 2-19,2-4-6,0-2-9,-4-6-2,2-8 0,-3-8-8,0-8-37,2-4-33,6-9-49,9 0-31,5-16-63,28-11-231</inkml:trace>
  <inkml:trace contextRef="#ctx0" brushRef="#br0" timeOffset="86360.984">9399 5629 677,'0'0'756,"0"0"-748,0 0 12,0 0 28,0 0-43,0 0-1,-30 75 7,18-41-4,0-5-6,4 0 0,3-7-1,0-7-1,5-6-4,0-6-7,0-3-2,0 0 5,8-9 2,5-9 4,2-4 0,-3-4 2,6-1 0,-5 0 1,2 2 1,0 2 5,-3 9 17,-5 6 8,-2 5 14,-2 3-4,3 0-14,3 0-15,0 11 0,0 1 17,-1 1 5,-2 1 0,-1 5-11,-3 2-8,-2 4-5,0 2-6,0 1-4,-7 1-2,-7 0-40,-4-3-106,6-9-212,9-11-667</inkml:trace>
  <inkml:trace contextRef="#ctx0" brushRef="#br0" timeOffset="89468.8804">10828 5064 601,'0'0'170,"0"0"-26,0 0 28,0 0-57,0 0-62,0 0-27,0 0-11,20 45 5,-10 13 28,-1 27-11,-4 26-3,0 22 8,-2 30-22,0 14-10,1 16-1,-1 15 20,-3 4-6,0 9 0,3-2-4,7-13-12,9-19 13,2-27-8,4-26 1,-7-17 5,-3-17-7,-6-14-4,-6-13 3,0-13-4,-3-11 1,0-6-3,0-6 0,0-7 3,0-5-3,0-6 7,0-5-8,0 2 0,-5-1 0,-1 4-2,-1 1-1,0 1 0,2-3-2,2-3 1,3 1 0,0-4 0,0 0-3,0-2 1,0-1 1,0 1 0,0-5 0,0-1 1,0-3 0,0-1-3,-2 0 2,-7-1-13,-3-16 13,-6-9-1,-4-6-5,0-2-12,4 2-2,5 7 17,7 9 5,4 7 9,2 7 26,0 2 1,0 0-21,6 15-15,6 11 0,1 6 7,-1-1 3,-3 0-5,-1-2 3,-2-1 1,2-2-1,-2-4 5,0-3-3,1-5-2,-1-7 3,-1-2 0,0-5 0,7 0 6,10-22 7,14-11-9,15-13-11,8-10-4,4-10 2,0-6-2,-10-2-15,-17 4-46,-21 8-107,-15 7-254,-13 5-274</inkml:trace>
  <inkml:trace contextRef="#ctx0" brushRef="#br0" timeOffset="90227.9853">11019 5149 528,'0'0'166,"0"0"-59,0 0 74,0 0-30,-26 75-57,10-23 20,-3 1-59,2 1-25,1-4-10,2-9-15,1-7-5,7-14 0,4-6 1,1-11 0,1-3 4,0-15 22,0-16 24,3-12-23,7-6 18,-1-6-14,-4-4 0,-2-6-7,-3 0-3,0 6-7,0 14 1,-3 18 7,0 15 5,3 12 0,0 0-14,0 19-13,9 27 4,11 19-1,9 13 15,1-1-5,-1-4-4,4-5-10,0-5 0,6-5-46,2-15-195,1-13-628</inkml:trace>
  <inkml:trace contextRef="#ctx0" brushRef="#br0" timeOffset="91183.296">10792 4838 685,'0'0'247,"0"0"-242,0 0 59,0 0 52,0 0-58,0 0 42,0 90 20,-9-49-46,-6 5-19,-2 5 4,-3 4-33,-1 1-3,0-4-16,0-4-6,3-8 0,6-11-1,3-9-3,1-11-3,6-6-2,0-3 5,-1 0 3,0 0 11,0-10 14,2-8-2,1-1 17,0-1-12,4 2-11,10-1-9,2 5-5,0 1-2,-2 4-1,-3 3 0,3 2-1,-3 0 0,8 1-5,11-2-83,12 0-121,8-5-269</inkml:trace>
  <inkml:trace contextRef="#ctx0" brushRef="#br0" timeOffset="91881.5225">11201 7371 1180,'0'0'42,"0"0"40,0 0 146,0 0-114,0 0-73,0 0-19,-5 12-16,7 33 1,6 8 17,-2-6-6,2-5-12,-4-6-5,3-11 1,0-8 0,-4-8 2,3-9 0,6 0 3,6-11 9,5-15 0,0-8-7,-2-9 2,-7 0-7,-3-4 2,-5 4-6,0 7-1,1 9-25,-1 12-32,2 11-64,4 4-115,-1 17-143,-1 13-355</inkml:trace>
  <inkml:trace contextRef="#ctx0" brushRef="#br0" timeOffset="92392.2152">11452 7688 1550,'0'0'27,"0"0"-26,0 0 60,0 0 2,0 0-59,0 0-3,32 90-1,-32-61-3,0-3-42,-3-1-14,0-9-5,3-7 8,0-9 9,0 0 47,0-15 16,7-14-12,2-10 3,1-3 2,-5-1 12,1 2 3,-1 7 5,2 7 7,5 9-4,-3 5-2,2 8-8,0 5-5,0 0-17,1 10-4,0 10-1,-6 5-3,-6 3 3,0 0-8,0-1-15,-16-4 2,8-1 10,2-5 8,4-4 3,2-1 4,3-1 1,17-3 8,-1 0 21,2-1 30,-9-2-16,-6 1-13,-6 0-20,0 8-8,-10 2-2,-16 4 0,-8-1-26,-8-4-6,-2-3-35,3-9-35,10-3-71,10-3 2,15-18 2,6-4-70,16-4-108</inkml:trace>
  <inkml:trace contextRef="#ctx0" brushRef="#br0" timeOffset="93081.897">11845 7740 1445,'0'0'28,"0"0"-9,0 0 96,0 0-101,0 0-8,0 0 0,0 50 13,-2-16-8,-2 0 4,1-3-4,-1-4-7,1-6-3,0-8 0,1-7-1,2-4 0,0-2 0,0 0 2,0 0 5,0-5-1,0-8-3,0 1-1,0-1 0,0 1 0,0 1-1,0-2 0,0 1 0,2-2 0,7-3 0,1 2 1,2 1 0,0-1 0,0 2 8,-2 0-3,-5 2 11,2 1 1,-6 2 3,1 3-2,-2 1-3,0 3-6,0 1 0,0 0-4,0 0-3,1 0-1,1 0-2,-1 1-1,4 17-1,3 13 1,-1 3 3,5 5 3,0-2-1,4-1 3,1-3 0,5-8-3,-1-7-1,-2-4-1,-5-7 3,-5-4-3,-6-3 2,-1 0 5,0-3 6,0-17 0,-1-8-8,-1-5-3,0-6 3,0-1-7,0 4-1,0 0-1,0 9-1,-3 7-13,1 7-12,1 6-29,1 6-38,-1 1-158,1 0-191</inkml:trace>
  <inkml:trace contextRef="#ctx0" brushRef="#br0" timeOffset="95383.4728">5477 2027 1096,'0'0'32,"0"0"5,102-13 123,-42 16-29,18 17-68,21 6 7,17 0-10,11-2-32,16-2-12,10-5-15,3-10-1,5-7-138,0-11-260</inkml:trace>
  <inkml:trace contextRef="#ctx0" brushRef="#br0" timeOffset="96255.8687">6644 4604 187,'0'0'293,"0"0"-249,0 0 66,0 0 6,0 0-50,0 0-20,31-11 9,-19 8-19,3 0-11,0 0 11,6 1 9,10 0 1,15 2-16,14 0 7,16 0 3,15 0-15,12 0-17,6 4-7,3-2-2,1-1-28,3-1-27,-2 0-23,-2 0-71,-12-3-85,-17 1-6,-26 2-55</inkml:trace>
  <inkml:trace contextRef="#ctx0" brushRef="#br0" timeOffset="99698.934">8640 5581 1331,'0'0'16,"0"0"-16,0 0 0,0 0 39,0 0-24,0 0-15,0 0-111,19 7-167,-6 8-251</inkml:trace>
  <inkml:trace contextRef="#ctx0" brushRef="#br0" timeOffset="99960.5477">9101 6246 1169,'0'0'118,"0"0"-114,0 0-3,0 0 82,0 0 10,0 0-92,4 3-1,-4 0-55,0 4-78,-11 0-76,1-2-116</inkml:trace>
  <inkml:trace contextRef="#ctx0" brushRef="#br0" timeOffset="101010.8019">9153 6849 1013,'0'0'320,"0"0"-312,0 0-3,0 0 47,0 0 57,0 0-59,0 0-26,0 0-6,0 0-7,0 0 6,0 0 15,0 0-3,0 0-9,0 0-9,0 0-3,0 0 0,0 0-7,0 0 0,0 0 1,0 0-4,0 0 4,0 0-4,0 0 1,0 0 1,0 0 0,0 0 0,0 0 0,0 0 0,0 0 0,0 0 0,0 0 0,-2 0-1,2 0-5,0 0-18,0 0-8,0 0-38,0 0-42,0-3-104,0-14-116,2-5-322</inkml:trace>
  <inkml:trace contextRef="#ctx0" brushRef="#br0" timeOffset="101820.7174">8775 4925 521,'0'0'527,"0"0"-487,0 0-3,0 0 95,0 0-24,0 0-56,0 0-13,0 0-16,0 0-11,0 0-5,0 0-3,0 0 1,0 0-3,0 0-2,0 0-1,0 0 1,0 0 3,0 0-3,0 0 1,0 0-1,0 0 2,0 0-1,0 0 0,0 0 1,0 0-1,0 0 1,0 0 0,0 0 4,0 0-4,0 0-2,0 0 0,0 0 0,0 0 0,0 0 0,0 0 0,0 0-1,0 0-2,0 0-10,0 0-4,0 0-13,0 0-29,0 0-34,0 0-14,-3 0-41,-5 0-18,1 0 35,0 0-40,2 0-139</inkml:trace>
  <inkml:trace contextRef="#ctx0" brushRef="#br0" timeOffset="102622.4569">8161 6645 672,'0'0'0,"149"-44"-395</inkml:trace>
  <inkml:trace contextRef="#ctx0" brushRef="#br0" timeOffset="105030.5728">9272 9102 789,'0'0'0,"0"0"-265,0 0 30</inkml:trace>
  <inkml:trace contextRef="#ctx0" brushRef="#br0" timeOffset="105480.085">11317 8197 1481,'0'0'39,"0"0"-39,0 0 0,0 0 37,0 0-2,0 0-19,27-3-1,-27 3-12,0 0-3,0 0-15,0 0-4,0 0-21,0 0-13,0 0-2,0 0-55,0 0-36,0 0-102,0 0-130</inkml:trace>
  <inkml:trace contextRef="#ctx0" brushRef="#br0" timeOffset="106132.1028">10696 5475 889,'0'0'0,"0"0"-231,9 73 19</inkml:trace>
  <inkml:trace contextRef="#ctx0" brushRef="#br0" timeOffset="107414.4742">9512 8570 498,'0'0'240,"0"0"-240,0 0 0,0 0 79,0 0 21,0 0-57,-6-20-1,6 20 4,0 0 3,9 0 15,10 0 0,9 1 10,13 2 22,16 0-29,13 1-16,12 0 6,10 3-5,11 0 3,12 6-16,6-2-13,0 4-2,1-1-5,-4 0-11,-6-1-6,-9-6 7,-17 3-1,-16-5 0,-16 0-1,-15 2-3,-14-4-3,-11 2 0,-11-4-1,-3 0-4,0 1-12,-8-2-2,-19 0 5,-18 0 1,-19-4 2,-22-12-4,-24-1 1,-14 1-3,-12 4-10,-7 4 2,4 6-4,9 2 21,11 0 0,16-1 3,16-1 1,20-1 1,18-1 2,21-1 2,16 3 2,10 1 37,2-1 23,6-1-10,21 2-21,14-1-20,11 2-7,9 0-3,3 5 8,-1 4 4,-1-3-7,3 2-2,0-4-2,-5-3-1,-11-1-3,-15 0-4,-11 0-20,-8-13-66,-4-12-171,-2-9-279</inkml:trace>
  <inkml:trace contextRef="#ctx0" brushRef="#br0" timeOffset="108157.0849">10644 4771 926,'0'0'86,"0"0"-38,0 0 116,0 0-79,132-8 6,-63 8-33,8 0-22,-1 6-16,-6 2-2,-12-3 7,-13 0-6,-15-4-13,-14 0-4,-9-1-2,-7 0-17,0 0-37,-4 0-36,-18 0 2,-13 0 54,-7 0-54,-6 2-55,4-1-169,8-1-418</inkml:trace>
  <inkml:trace contextRef="#ctx0" brushRef="#br0" timeOffset="116640.2075">16465 1753 470,'0'0'38,"0"0"-34,0 0 4,0 0 8,0 0 37,0 0-6,0 0-19,-1 0-15,0 0-13,-1 0 0,-2 0 0,-2 5 0,-1 3-2,2 3 2,0 1-1,1 4-3,1 0 3,1 1-3,-2 6-2,1 4 3,-3 7 3,-1 3 0,-1 6-1,-1 3-5,-1 4-23,2 0-24,0 3 14,2 1-30,4-1-39,1-1 13,1-1-93,-2 2 133</inkml:trace>
  <inkml:trace contextRef="#ctx0" brushRef="#br0" timeOffset="117008.2122">16343 2863 137,'0'0'23,"16"129"-8,-5-62-2,-3 2-4,-4-1-9,-2-1 1,-2 3 8,0-4 2,0 2-3,0-1 4,-8 3 43,2 3-39,1 0 1,2 2 4,1 0-13,2 1-7,0 3-1,0 0-35,0-3 35,0-2 0,0-1-1,0-2 1,0-2 3,-1 4 12,1-3-1,0 6 4,0 0 7,-2 2-11,-1-1-10,-5-1-4,1 0 0,-2 0-3,2 3 3,-2-6-1,3-1-13,-3-4-35,1 2 48,1-1-23,4-2-29,-2 1-29,3-1-19,2 6 46</inkml:trace>
  <inkml:trace contextRef="#ctx0" brushRef="#br0" timeOffset="119705.2906">2321 8972 1151,'0'0'88,"0"0"-16,0 0 132,0 0-51,0 0-72,0 0-51,3-8-24,12 61-5,0 17 13,1 9 16,-7-1-18,-4-3-11,-1-5 4,1-12-4,2-16-1,1-16 1,2-12 0,5-12 2,6-2 5,12-33 1,10-21-2,5-18 0,4-10 5,-6-7-3,-4 2-2,-3 5-7,-6 14 0,-5 19-5,-5 18-12,-3 21-32,-5 10-68,-7 24-114,-8 22-147,0 13-488</inkml:trace>
  <inkml:trace contextRef="#ctx0" brushRef="#br0" timeOffset="120561.277">2521 9595 689,'0'0'15,"0"0"4,0 0 174,0 0-111,0 0-21,0 0 23,0-12-2,0 10-12,0 2 22,0 0-8,0 0-24,0-3-8,0 3-9,0 0-9,0 0-16,0 0-14,0 0-4,0 7-4,0 12 2,0 8 2,0 7 0,-4 5 0,-4 7 1,1 5 3,-4-1 1,-1-7 0,2-5-3,0-9 0,7-8-1,-3-6 0,6-3 0,-2-7-1,2-2 0,0-3 0,-3 0-1,3 0-5,-3 0-17,0-6-15,-3-6-3,0-6 4,3-2-7,3-2 2,0 5-6,0 1 35,10 3 12,1 5 0,-6 1 1,2 3 0,-5-1 2,-2 4 0,0-1 6,0 2-3,0-2 1,0 2-2,0 0-2,0 0-1,0 0-1,0 0-1,0 0-2,0 0-1,0 0 1,-3 8 3,-3-2 0,1 2 0,-1-1-1,1-2 1,1 2 0,1-5-1,3 1 1,0-3-1,0 0-6,0 0-76,0 0-16,0 0-28,3-7-130,6-4-42</inkml:trace>
  <inkml:trace contextRef="#ctx0" brushRef="#br0" timeOffset="121103.1226">2427 9876 899,'0'0'134,"-34"85"-42,17-47 108,0-4-70,6-7-68,5-3 1,0-7-21,5-3-17,-1-4-13,2-3 1,0-4-1,0-3-1,0 0 7,0 0 8,0 0 8,0 0 2,3 0-12,11 0-6,6 5-10,3-1-1,5 3-1,-1-1-5,1 1 0,-4-2 1,-3 0-2,-3-3-5,4-2-56,2 0-120,7-17-136,2-10-387</inkml:trace>
  <inkml:trace contextRef="#ctx0" brushRef="#br0" timeOffset="121582.6116">2846 9906 1360,'0'0'88,"0"0"-70,0 0 206,5 91-117,-5-55-65,0-2 3,0-3-18,-2-4-26,-7-6-1,-3-5-7,-1-5-66,4-11-138,6 0-234</inkml:trace>
  <inkml:trace contextRef="#ctx0" brushRef="#br0" timeOffset="121742.6364">2827 9755 1530,'0'0'41,"0"0"-41,0 0 59,0 0-59,0 0-34,0 0-141,31 2-157,-25 24-484</inkml:trace>
  <inkml:trace contextRef="#ctx0" brushRef="#br0" timeOffset="122233.2244">2980 9944 1410,'0'0'78,"0"0"-51,0 0 165,39 75-123,-39-38-50,0 5-9,-7 3-7,-8-3-3,3-5-2,0-8-22,6-12-4,3-10-9,3-7 0,0-10 37,21-24 3,13-12-1,8-4 9,3 1 37,-5 6-7,-7 11-11,-6 13-2,-11 10-6,-7 9-9,2 9-13,-3 22-3,-2 10 3,-3 7-3,-3 1-14,0-3-2,0-5 7,3-12 0,8-9 7,7-13 4,10-7 1,8-5 2,9-22 4,2-9 1,-5-7 3,-5-1 6,-14 2-9,-10 6 1,-11 8-3,-2 16-4,-2 9-1,-19 3-14,-6 29-4,-1 12 6,3 5 3,8 3 0,10-7 5,7-9 2,0-10-2,18-9-9,18-8-30,14-6-90,10 0-164,7-9-471</inkml:trace>
  <inkml:trace contextRef="#ctx0" brushRef="#br0" timeOffset="122737.2835">4666 9654 1340,'0'0'281,"0"0"-266,0 0-15,0 0 50,-103-15-40,46 35-4,1 6-5,3 0-1,12-4-1,12-6-25,17-12-30,12-4-2,2-24 44,22-20 14,13-12 9,5-6 43,-6-2 26,-11 1-3,-8 12-23,-12 15-27,-5 16-14,0 18 1,-16 10-12,-14 34-5,-6 19 0,2 12 4,7 5-1,14-3 2,11-11 0,2-10 0,14-13 2,11-14 3,5-7 18,-6-8 0,-6-4-6,-7-4-13,-6 0-4,-5 0-19,1-2-41,1 4-130,7-3-207,7-3-511</inkml:trace>
  <inkml:trace contextRef="#ctx0" brushRef="#br0" timeOffset="123192.1957">5464 9373 1574,'0'0'94,"0"0"-26,0 0 28,0 0-61,0 0-18,98 122 7,-81-50-8,-14 1-6,-3-2-7,0-5-3,0-8 0,0-18-1,0-17 0,0-13-5,24-10-3,15-25 9,16-26 1,6-18-1,-9-12 0,-9-1 0,-14 8-11,-13 20-13,-10 24-23,-6 24-85,0 9-100,-4 30-138,-11 13-118</inkml:trace>
  <inkml:trace contextRef="#ctx0" brushRef="#br0" timeOffset="124589.5423">5789 9981 1386,'0'0'75,"0"0"-22,0 0 166,0 0-140,0 0-54,0 0 0,19 101-7,-32-44 1,1 5-11,-4 0-5,5-3-3,-2-5 0,1-8-2,1-7-10,2-10-2,2-12-4,4-10-10,2-7 8,-1 0 9,2-17 5,0-10-40,0-7-20,8-4-42,8-3 8,5-6-41,-2-6 43,2-6 4,1-4 45,4 5 49,-2 9 52,3 11 76,-2 15 29,-1 12-53,-2 11-31,-2 2-17,5 27-37,-6 12-12,-8 6-3,-11 4-4,-9-4-3,-27-5-45,-7-9-32,-3-13-39,10-10-98,16-10-32,19 0-29,2-17 214,37-9 64,17-6 64,8-3 42,10-1-55,-2 2-48,-8-4-3,-11-3 0,-10-6 1,-12-6 62,-5 3 30,-13 5 53,-9 10-5,-3 15 13,0 14-63,0 6-30,-17 28-51,-8 25-9,-5 17 13,-1 10-3,1-3-6,8-8-5,4-11 1,9-16-1,7-17-4,2-13-11,0-12-6,20-6 14,4-21 7,6-10 8,-1-1 2,1 4 12,-4 9 5,-11 11-2,-5 14-13,-1 0-12,0 27-11,-3 12 4,0 6 2,-2-1-62,5-4 1,3-9-26,9-13-44,3-14 53,6-4 31,7-28 35,-3-16 17,-4-9 93,-3-2 42,-12 6-36,-8 11-11,-7 18-31,0 13-18,-15 7-37,-13 22-2,-2 16-8,6 12-39,8-3-58,9-3 14,7-14-47,0-14 18,20-11 85,6-5 35,2-15 87,2-14 51,-2-5-7,-4 0-37,-9 4-32,1 5-34,-7 12-14,-4 6-10,-4 7-4,1 0-8,2 0-43,1 14 0,8-1 1,-1-6 25,2-4 16,-1-3 9,3-3 1,-5-21-1,-7-8-5,-4 1 0,0 7 1,0 10 4,-12 11 0,-1 3 0,1 17-3,4 17 3,8 9 0,0 6 16,11-3 1,11 0 28,-5-8-6,-4-4-1,-10-4-6,-3-4-19,-9-7-7,-17-5-4,-2-11-2,2-3-15,6-1-35,14-17-6,6-7-9,11-3 21,19 4 28,5 1 13,3 2 3,-2 1 9,4-3 12,6-1 7,2-3 4,2 1 9,-3-2-7,-7 6 3,-12 8-17,-16 7-13,-12 7-3,0 0-4,-21 14-25,-10 15 19,-5 4 2,7 1 2,10-1 1,12-7 0,7-2-2,13-5-10,20-1-48,4-4-106,1-4-197</inkml:trace>
  <inkml:trace contextRef="#ctx0" brushRef="#br0" timeOffset="125137.5762">8581 9864 1048,'0'0'211,"0"0"-169,0 0 127,0 0-75,0 0-60,0 0-26,109 0-8,-75 5-44,1-2-156,-9-3-194,-6 0-476</inkml:trace>
  <inkml:trace contextRef="#ctx0" brushRef="#br0" timeOffset="126154.3545">8685 9866 664,'0'0'551,"0"0"-529,0 0 36,0 0 112,0 0-110,0 0-47,-1-2-8,-12 7-5,-1 1-3,-2 0-19,5-4 2,7-2 6,2 0 8,2 0 6,0 0 12,6-9 33,8 1-9,5 1 0,3 7 20,1 0-17,-2 0-20,-2 9-10,-10 4-6,-9 3-1,0 1-2,-19-3-23,-15-6-10,-6-5 2,5-3-2,8 0 24,12-9 9,15-10 7,7-2 26,25-1-31,13-2-2,8 4-90,7 4-128,1 4-166</inkml:trace>
  <inkml:trace contextRef="#ctx0" brushRef="#br0" timeOffset="128129.8005">17838 2671 877,'0'0'271,"0"0"-269,-19-87 11,13 68 102,3 6 11,3 6-35,0 7-7,0 0-41,0 40-37,0 26-4,0 35 44,0 30-2,0 9-3,0 16-23,6 3-7,2 1 2,-2-1-3,-2-9-6,-3-12 0,-1-18-2,0-15 0,0-20-1,0-17-1,0-13 0,0-16 2,0-8-3,2-13 3,-2-9-4,0-4 4,0-4-2,0 1 1,0-2 1,0 1 1,0-1 5,0 0-4,0 0-1,0 0-2,0 0 1,0 0-2,-5-6-1,-1-2 0,-1-1-3,-2-1 1,-1-2-3,-4-3 2,0-4 2,-3 2 2,0-4 0,-2 4-1,2 3 1,3 1 0,3 6-1,3-1 1,6 6 0,2 2 0,0 0 2,0 7-2,0 22-1,8 13 1,3 8 9,0-3 1,-1-2-5,-1-6 2,0-5-3,0-12 0,-5-5-3,1-10 3,-2-4-3,-2-3 5,1 0 14,2 0 19,8-21 7,8-14-23,9-15-16,13-14-7,7-3 0,8-5-1,7 1-9,0 5-22,-7 2-41,-14 2-31,-20 6-190,-21-1-311</inkml:trace>
  <inkml:trace contextRef="#ctx0" brushRef="#br0" timeOffset="128713.5318">17672 2617 307,'0'0'976,"0"0"-949,0 0 36,0 0 54,0 0-71,0 0-24,27 75-1,-29-29 1,-17-3-11,-3-8-7,1-9-2,8-6-2,5-11 0,4-7-2,4-2 4,0-7 9,0-20 2,9-12-10,11-11 1,6-9 5,8-9 8,7 0 14,2 11 49,-3 12-43,-7 20 0,-13 14-5,-7 8-8,-4 3-9,3 31-15,3 19 0,-2 16 7,-6 7 2,-7-5-4,0-10-5,0-5 0,3-4-6,16-3-52,13-4-81,14-8-326</inkml:trace>
  <inkml:trace contextRef="#ctx0" brushRef="#br0" timeOffset="130650.599">16460 2781 1072,'0'0'48,"0"0"-48,0 0 61,0 0 70,0 0-13,0 0-48,4-43-12,-4 43-32,3 14-26,2 42-5,-2 36 5,-3 41 45,0 29-13,-11 27-18,-9 23-5,7 17 14,3 8 2,10-11-9,0-5-6,7-12-2,9-10 1,4-12 3,-2-14-9,-1-16-1,-5-17 1,-4-18 10,-5-10 0,-3-15-10,0-12 1,0-8-1,0-15-2,0-3-1,0-6 0,0-7 0,0-7 0,-1-10 0,1-7 0,0-7 0,0-7 0,0-2 0,0-1 1,-2-5 0,1 3 0,-3 0 0,1 0 0,0 2 1,-3 2-2,3 1 0,-2 6 0,1 3 1,4 5-1,-2 2-3,2 1 2,0-4 1,0-6-1,0-5 0,0-3 0,-3-7 0,3 0-16,-6 0 13,-3-5-2,-8-17 1,-6-7-1,-10-7-4,-5 0-7,-1-1-4,0 3 8,1 1 5,1 0 2,4-2 0,2 1 6,4 7-1,12 8 3,9 8 9,6 9 29,0 2 1,0 0-29,11 19-10,10 12 0,4 10 10,-1 0-2,-5 2 3,-3-4-3,-2-2-5,-2-1 0,3 0-3,0-3 6,0-6 0,-5-5-4,-1-5 0,-1-7 1,-4-6 0,-2-4 1,-2 0 6,7 0 13,6-14-4,9-12-11,6-11-4,5-11-6,-2-11-5,-6-11-14,-4-7-24,-6-5-30,-3 2-78,-5 2-131,-2 3-235</inkml:trace>
  <inkml:trace contextRef="#ctx0" brushRef="#br0" timeOffset="131611.7032">16184 2452 97,'0'0'851,"0"0"-831,0 0 3,0 0 124,0 0-64,0 0-60,6 51 38,-14 1 50,1 7-61,3-2-25,1-7-1,3-4-9,-2-11-13,2-7 0,0-12-1,0-7 0,0-8 0,0-1 3,0 0 14,0-20 41,9-13-23,6-10-22,5-11 0,0-8 1,4-3 17,-2 1-7,-2 11 4,-2 12 2,-5 17-9,-1 11-1,-7 6-10,1 6 0,-5 1-3,2 0-2,10 1-5,14 24 0,13 12 2,17 13 10,1 6 3,-2 2 8,-1-1 3,-6-5-5,-6-2-4,-4-4-14,-9 2-4,-6 1-8,-9-4-37,-9-1-51,-6-4-86,-13-11-199,-18-8-384</inkml:trace>
  <inkml:trace contextRef="#ctx0" brushRef="#br0" timeOffset="132809.6966">16409 2774 1136,'0'0'37,"0"0"-23,0 0 95,0 0 21,0 0-91,0 0 1,2 89 81,-2-24-45,0 8-17,0 10-19,3 4-16,7 11-7,-6 7-12,-1 4-4,-3 0 0,0-2-1,0-8 0,0-1-4,0-6-11,0-6-11,0-2-26,6-7-47,1-6-60,7-9-47,-3-3-29,-5-8-82,-6-1 139,0-5 178,0-1 39,0-2 1,0 4 39,0 3 82,0 3-18,0 2-66,0 0-24,0 2 3,0-4 9,0 1 3,0 0 4,0 1-6,0-4-23,0-2 0,0-3-11,0-4-18,0-3-6,0-1-3,3-3 0,4-1 8,-2-1 1,0 2 4,2 2 8,-4 3 4,4-1-3,2-1-5,-2 1-5,0 1-6,-1 5 0,1 8-8,-1 4 1,-3 0-3,0 2 0,0-4 0,-2-1-1,0-3 0,1-3 1,0-5 1,-1-5-1,1-5-1,-1-8 3,3-7 2,-4-7-4,0-4 0,2-3-1,-2 2 0,0 0 0,0 0 0,0 2 0,0 1 2,2 3-2,-2-1-2,0 0 1,0 2-3,0-4-2,0 0-4,-2-3-14,-7-2-28,-1-3-15,-2 0 11,-1-3-58,5-8-8,0-1 7,3 2 29,2 2 29,-3 1-21,1 0-11,-7 0-77,-6-1 33,-2-1 15,-3 1 43,-2-1-34,2 1 102,3 1 7,3 1 125,1 1 13,4 5-29,1-1 41,5 1-7,3 0-19,3 0-4,0 4 34,3 12-51,14 7 21,8 2-16,5 2-38,3-3-27,0 3-15,1-4-10,-4-1-3,-7-2-4,-6-6-8,-5-4-2,-8-6 0,-2-2-1,-2-2 6,0 0 2,3 0 17,1-8 1,4-14-10,4-4 1,-2-7-10,1 0-4,-1 4-3,4 5 0,-1 4 0,2 3 0,6 7 0,7 6-72,6 4-64,2 0-373</inkml:trace>
  <inkml:trace contextRef="#ctx0" brushRef="#br0" timeOffset="134948.5876">16281 2176 512,'0'0'489,"0"0"-452,0 0 68,0 0 32,133-34-27,-33 32-24,32 0-13,23 2-28,17-5-6,16 3 7,7-3 2,5 2-6,-10 1-15,-17 2-11,-23 0-12,-29 0-1,-30-2-3,-33 2 1,-32-1-1,-21 1 0,-5 0-4,-18-2-28,-29-1 4,-25-1 14,-26-1-14,-23-1 2,-24 0 11,-17 1 3,-22 0 7,-12 4-7,1 1 5,4 0 3,16 11 4,18 6 6,24-5-5,31 2 2,37-6 1,34-3 11,22-4 11,9-1 29,48 0 7,49 0-30,50 0-16,46-9-2,22-3-10,7-3 18,3-2 1,-2-2-11,-16-2-5,-28-1-3,-35 5-3,-39 2 0,-37 6-1,-32 6 0,-22 2-2,-14 1-6,-20 4-25,-34 17 13,-38 5 18,-37 6 0,-38-3 1,-23 1 2,-13-6-1,3 0 0,25-7-5,45-8 5,55-4 0,44-5 2,35 0 0,62-8-2,45-9-57,37-4-276,12-1-606</inkml:trace>
  <inkml:trace contextRef="#ctx0" brushRef="#br0" timeOffset="136523.8191">15298 6817 1194,'0'0'34,"0"0"-34,97-12 139,-3 12 5,40 0-44,42 3-10,33 6-30,18-2-22,2 1-6,-12-2 4,-22 1-8,-29-2 0,-34 4-16,-32 0-3,-37-2-1,-32-2-4,-21 0-4,-10-4-15,-28 2-16,-34 0 4,-34-3 12,-29 0-1,-17 0 1,-7-2-2,-8 0 11,-4-1 6,-6 0 0,6 1-5,14 0 1,26 2 4,21 0 0,25 0 1,23 0 0,18 4 1,22 0 7,12 0 8,22 5 8,45 1 12,42 3-10,34-2 1,23-6-9,3-1 10,-6-1-7,-18 0 3,-12-2-25,-24 0 0,-28-1 0,-26 0 0,-30 0-4,-19 0-4,-8 0-30,-39-8-10,-34-9 15,-38 1 9,-36 6 1,-20 3-3,-15 4 0,-5 3 4,3 0 16,16 0 2,26 8 4,44 1 2,44-6 2,35 0 14,21 1 27,31 2 8,59 0-25,64-1-4,62-5 12,42 0-7,9-9-6,-11-6-23,-17 1 0,-36 4 0,-35 0 0,-47 8 0,-49 2 0,-41 0 0,-27 0 0,-4 0 0,-24 13 0,-24 5 0,-21 2 0,-9-6-20,1-4 0,12-5-3,20-2 5,15-3 8,16 0 5,8 0 5,6 0 0,0 0 5,0 0-2,0 0 2,0 0-5,0 0 0,0 0-2,0 0-7,0 0-6,0 0-5,0 0-1,0 0 2,0 0 0,0 0 3,0 0 3,0 0 6,0 0 0,0 0 3,0 0 2,0 0-2,0 0-4,0 0-18,0 0-28,0 0-87,0-11-157,0 0-371</inkml:trace>
  <inkml:trace contextRef="#ctx0" brushRef="#br0" timeOffset="149795.4549">18411 3116 801,'0'0'0,"0"0"-77,27 72 77,-27-33 6,-3 0 0,-17-1-6,1-7-3,7-6-12,6-11-32,6-11-38,8-3-23,20-10 21,8-14 55,0-7 32,-5-1 139,-7 0-33,-8 3 1,-10 5-22,-6 8 27,0 6-62,0 7-6,0 3-22,-3 0-22,-5 17-8,0 5 8,3 5 1,4 0 1,1-2-1,0-4-1,4-5-1,7-6-1,1-3-7,-2-7 2,0 0 2,2 0 3,4-13 2,0-3 0,0-4 1,-2-1 0,-5 1 0,-3 3 9,-4 7 2,-2 5 13,0 5 18,0 0-35,0 3-8,0 19-9,2 5 8,1 2 0,-1-1 0,0-3-54,3-8-57,1-4-87,6-12-150</inkml:trace>
  <inkml:trace contextRef="#ctx0" brushRef="#br0" timeOffset="150304.456">18797 3200 238,'0'0'655,"0"0"-652,0 0 17,0 0 33,0 0-53,0 0-8,0 30 6,0-9 1,2-4-19,3-5-5,3-7 11,1-5 1,1 0 13,1-5 12,-3-9 22,-4-4 18,-1-1 6,-3-1-6,0 4-31,0 3-9,-7 4-12,4 4-2,0 5-29,0 0-29,1 0-42,-1 7 10,1 5 5,2-1 50,0-2-8,0-2-18,0-3 27,3-3 36,2 1 25,-3-2 38,2 0 0,-4 0 12,0 0-25,0 2-24,2 3-7,-1 0-6,2 2-12,3-1 0,1-2 1,2-1 3,3-3 7,2 0 3,2 0 9,-1-5 1,0-6-12,-2 0-4,-5 0 2,-2 3-4,0 2-5,-6 3-2,0 2-19,0 1-42,0 0-115,0 0-49,0 3-127</inkml:trace>
  <inkml:trace contextRef="#ctx0" brushRef="#br0" timeOffset="150504.2639">18933 3226 960,'0'0'18,"0"0"-18,0 0 4,0 0 3,0 0-5,0 0-2,25 40-4,-22-29-80,2 1-51,1-7-18,-1-3-244</inkml:trace>
  <inkml:trace contextRef="#ctx0" brushRef="#br0" timeOffset="152404.4547">15519 5620 455,'0'0'98,"0"0"-40,0 0 42,0 0 35,0 0-21,0 0-48,0 0-1,-5-20-26,5 20-21,0 0-12,0 0-6,0 0-7,0 7 2,0-2 1,0-2-7,0-1-20,0-2-70,0 0-26,1 0-19,3 0 101,-3 0 17,4 0-21,1 0 32,7-2 17,-3-6 0,-3 3 6,-1 1 2,-5 2 85,-1 1 21,0 1-2,0 0-14,0 0-15,0 0-50,0 0-18,0 0-15,0 17-9,2 3 9,-1 7 0,1-3 6,-2-3-4,0-4-2,0-6 0,0-2-6,0-4-70,0-4-100,-2-1-66,2-1-348</inkml:trace>
  <inkml:trace contextRef="#ctx0" brushRef="#br0" timeOffset="152520.7702">15519 5620 749</inkml:trace>
  <inkml:trace contextRef="#ctx0" brushRef="#br0" timeOffset="152757.8678">15519 5620 749,'-30'-82'129,"30"98"-129,0 6 0,0 2 1,0 0 19,1 1 9,2-6-27,3-2-2,5-3-12,10-6-1,7-8-15,6 0-25,4-5-34,-8-14 54,-5-1 21,-12 1 12,-7 2 10,-4-1 79,-2 4-40,0 3-49,0 3 0,0 6 121,0 2-101,0 5-20,0 19-9,0 10 8,0 2 1,0 0 0,0-4-8,0-5-24,0-7-175,1-9-133</inkml:trace>
  <inkml:trace contextRef="#ctx0" brushRef="#br0" timeOffset="152954.3986">15801 5603 443,'0'0'506,"0"0"-506,0 0 0,26 97 1,-21-67 3,-5-2-4,0-4-4,0-7-175,0-5-90</inkml:trace>
  <inkml:trace contextRef="#ctx0" brushRef="#br0" timeOffset="153103.419">15857 5685 757,'0'0'10,"0"0"-5,0 0 0,0 0 78,0 0-60,0 0-22,35 11-1,-32 8-30,-3-5-152,0-5-359</inkml:trace>
  <inkml:trace contextRef="#ctx0" brushRef="#br0" timeOffset="153207.1803">15857 5685 1107,'96'-56'0,"-87"42"-239,2-1 63</inkml:trace>
  <inkml:trace contextRef="#ctx0" brushRef="#br0" timeOffset="156404.3813">17813 2562 726,'0'0'0,"0"0"-32,0 0 32,0 0 8,0 0 5,0 0-5,0 0 22,0 6 10,0-3-4,0-3 4,0 2-6,0 1-22,0 0-12,0 3 0,0 6-2,0 5-13,0 9-110,0 9-143</inkml:trace>
  <inkml:trace contextRef="#ctx0" brushRef="#br0" timeOffset="158150.8949">17989 2671 679,'0'0'0,"0"0"-75,0 0 75,0 0 27,0 0 24,-42-87-26,33 65-10,0-1-4,2-1 24,-1 4-1,-1 3 27,4 6-16,3 3 3,0 2 9,1 5-10,1-1-6,0 0-2,0 2-10,0 0-2,0 0-3,0 0-9,0 0-10,0 0 1,0 0-4,0 0 6,-2 0-5,2 0 10,-1 0 5,-1-1 9,2 1 3,0-2-3,0 2 8,0 0-5,0 0-13,0 0-8,0 0-9,0 11-3,-1 19 3,-1 15 3,-1 16 16,3 12 3,0 14 10,0 11 15,0 8-11,0 5-6,-1-2-6,-2 0-1,3 0 1,0 4-4,0 1 8,0-5-1,9-9-16,0-10 7,0-4-8,-1-7 3,-1-1-1,-3 1 3,-1 1-5,-3-2-3,0-5 12,0-12-10,0-11-5,0-7-1,0-10 0,0-2-1,0-7-2,0-5 2,0-1-2,0-1 2,0 1-2,0-5 2,0-3 0,0-4-1,0-3 2,0-3-1,0 0 0,0 0 5,0 0-4,0 0 4,0-17-1,0-19-6,0-15 0,-4-21-7,-6-18-1,-1-27 2,2-23-8,4-18 6,5-1-4,0 0 12,17 11-5,-1 19 2,-5 11-2,-8 14 4,-3 5 1,-3 2-1,-17-5-7,-5 0-3,-5 6 6,1 11-3,4 16 1,6 15 6,3 10-1,6 8-2,-1 4 2,5 6 1,1 2-1,2 6 2,0 4 0,3 2 1,0 7-1,0 2 2,0 3-2,0 0-1,0 0 1,0 0 0,0 0-4,0 0 2,0 0 2,0 3-4,0 24 4,0 18 0,0 24 7,2 27 3,4 28 3,3 28 1,7 30 5,-3 21-4,2 10-4,-1-8-5,-5-13 1,1-15-1,-2-26 3,-2-18 0,5-25-4,-3-24-1,1-26 2,-3-20-3,-4-13 0,1-13-2,-3-7 1,0-5 2,0 0 5,0 0 5,0 0 1,0 0-3,0 0-12,0 0 0,0 0 0,0 0 0,0 0 0,0 0 0,0 0 0,0-2-30,0-13-22,-3-13-39,3-11-114,0-10-297</inkml:trace>
  <inkml:trace contextRef="#ctx0" brushRef="#br0" timeOffset="159020.7978">16518 2654 1168,'0'0'0,"0"0"-29,-4 109 29,4-3 53,0 34 18,4 36 9,13 30-26,6 15-17,6 10-10,-1 2-1,0-17-8,-3-4 15,-5-17-4,-4-17-12,-10-13-7,-6-20-6,0-12-3,-6-12 2,-4-11 10,7-10-2,3-8 28,0-5-19,19-6 27,-1-9-23,-3-7-19,0-10-2,-3-4 14,-1-5-9,-1-2-6,-5-6-1,-1-7 1,-4-10 0,1-7-1,-1-4 0,0-4 0,2-3 2,-2 0 4,0 1-1,0-3-3,0 1 0,0-2 0,0 0 4,0 0-2,0-5 3,-3-17-8,-10-11-10,-1-2-10,0-1-2,3-2 4,3 1 6,4-11-3,4-13 1,0-20-8,4-23-50,11-28-50,-1-34-86,-10-38-54,-4-35-29,-4-22-83</inkml:trace>
  <inkml:trace contextRef="#ctx0" brushRef="#br0" timeOffset="159119.96">16687 4137 199,'-30'-199'214,"8"28"-181,12 25-33,10 23-33,0 17-69,0 15-209</inkml:trace>
  <inkml:trace contextRef="#ctx0" brushRef="#br0" timeOffset="159951.7137">16348 2755 532,'0'0'55,"0"0"-43,0 0 64,-2 140-10,2-35 26,0 39-28,8 45-32,22 44-19,16 32 1,-1 22-12,-6 12-2,-9-8-2,-14-10-5,-7-27-6,-5-33-15,2-39-6,5-27-6,4-28 11,13-24 29,2-21 14,1-21 36,-2-18 13,-7-11 32,-6-13-8,-8-9-36,-7-3-24,-1-5 3,0-1 22,0-1 1,0 0-26,-1 0 5,-7 0-26,-1 0-3,3 0 0,3 0-2,2 0-1,1 0 0,0 0 0,0 0-2,-2 0 1,2 0-1,-1 0 2,1 0 1,0 0-1,0 0 1,0 0 2,0 0-1,0 0-2,0 3 0,-3-2 0,3 2-1,-2-1 1,1 0 0,-1-2 0,2 1 2,-1-1-2,-1 4 0,-1-1-2,1-1 2,0 2 0,-1 0-1,1-1 0,-1 1-3,2-4-14,-1 4 5,-2-2 6,2 1-1,-1 0-3,0-1-7,-1 1-4,4-3 8,-1 0-4,1 0 5,0 0 7,0 0 1,0 0-9,0 0-3,0 0 5,0 0 3,0 0-3,0 0-4,0 0 6,0 0 9,0 0 1,0 0 1,0 0 0,0 0 1,0 0-2,0 0-1,0 0-13,0 0-7,0 0-2,0 0 15,0 0 3,0 0-2,0 0 2,0 0 0,0-5-4,10-5-53,3-9-57,10-10-154</inkml:trace>
  <inkml:trace contextRef="#ctx0" brushRef="#br0" timeOffset="161377.2055">16391 4316 638,'0'0'389,"0"0"-389,0 0-114,0 0 114,0 0 2,0 0-2,0 5-15,0-4-133,0-1-1,0 0-52,8 0-23</inkml:trace>
  <inkml:trace contextRef="#ctx0" brushRef="#br0" timeOffset="161757.9127">18022 3886 597,'0'0'455,"0"0"-455,0 0-58,0 0 58,0 0 44,0 0-36,3 3-8,-3-3-15,0 3-3,0-3 8,0 0 9,0 0 1,0 3 0,4-3 0,15 0-55,14 0-202</inkml:trace>
  <inkml:trace contextRef="#ctx0" brushRef="#br0" timeOffset="167536.7525">13053 553 1288,'0'0'40,"0"0"-36,88-33 8,-45 33 55,-2 8-34,-7 20-21,-16 7-2,-17 7-8,-5 8 1,-31-1-3,-12-1 1,-2-6 0,11-9-1,20-11 0,18-12-9,24-10-43,33 0 41,16-20 5,3-9-5,-3-9 8,-10-3 1,-15-3 2,-12 1-1,-14 4 1,-9 9 1,-12 14 1,-1 10 24,0 6-23,-4 17-3,-8 18-6,0 12 6,2 4 3,5-5-3,5-10 0,0-11-1,14-11 0,7-11-3,10-3 4,7-12 4,5-20 4,-1-8 4,-7-1 24,-9-1 5,-10 6 13,-13 10-8,-3 9-19,0 14-8,-5 3-19,-11 24-29,-2 13 29,0 6 0,8-2 2,4-7-2,4-5-3,2-9-10,0-10-43,0-10 6,2 0 24,11-14 26,9-14 1,5-10 1,2-2-1,-5-1 2,-3 4-3,-11 7 3,-4 8-3,-6 8-14,0 8-75,-12 6-33,-3 0-71,0 13-120,3 3 89,3 2-162</inkml:trace>
  <inkml:trace contextRef="#ctx0" brushRef="#br0" timeOffset="168001.4741">13717 606 860,'0'0'45,"0"0"-43,0 0 89,0 0-24,0 0-38,0 0-1,0 0 30,-36 34-10,24-22-22,0 1-5,6-6-11,5 1-7,1-3-2,0-1-1,0 1 1,0-3-1,9-2-7,10 0-56,9 0-39,0-2-125,-4-7-61,-10 0 180,-8 2 108,-6 1 187,0 2 27,0 1 17,0 2-77,0 1-20,2 0-64,-2 10-49,0 23-20,0 11 7,-2 11 41,-12 1-32,-2-3-8,-2-6-6,2-7-3,5-13-3,8-13-52,3-14-136,19 0-151,19-28-153</inkml:trace>
  <inkml:trace contextRef="#ctx0" brushRef="#br0" timeOffset="168265.3155">14044 684 741,'0'0'356,"31"-95"-308,-28 71 17,-3 18 83,-3 6-43,-24 19-100,-7 19-5,-5 12 0,9 5 4,12-7-3,18-7-1,0-12 0,28-12-2,10-10 2,2-7-1,0-11 1,-4-19 6,-6-7 5,-9-7 2,-9-4 27,-11 4-9,-1 7-11,-1 9-13,-11 11-7,-3 13-60,1 4-43,4 11-117,1 11-42,6 3-198</inkml:trace>
  <inkml:trace contextRef="#ctx0" brushRef="#br0" timeOffset="168684.7984">14564 756 1131,'0'0'46,"121"-20"-40,-41 11 141,1 1-26,-11 4-71,-15-3-11,-11 3-19,-12 1-15,-5 0-5,-8 1-1,-8-3-4,-6 3-50,-5-2-77,0-3-3,-10-4-6,-12-7-15,0-2 58,5-3 98,7 2 58,10 1 102,0 3 2,4 3 26,19 2-119,7 7-19,10 5-12,3 14-15,2 18-6,-6 7 10,-11 5-14,-16 4 1,-12 0-5,-4 1-4,-32-1-4,-23-4-1,-11-4-6,-15-8-127,-4-12-133,2-14-288</inkml:trace>
  <inkml:trace contextRef="#ctx0" brushRef="#br0" timeOffset="169643.8744">16136 394 1120,'0'0'20,"0"0"-16,0 0 40,0 0 82,0 0-86,0 0-33,18 21-7,-34 27 15,2 6 32,2-1 6,9-7-12,3-7-31,0-11-5,21-9 3,9-6 0,7-11-3,5-2 0,0-2-4,-5-17 1,-7-6-2,-8-3 0,-8-6 0,-7 1 5,-7 3 0,0 7 6,0 12 22,0 8 14,0 3-26,-1 10-21,-5 23-3,-2 10 3,-4 7 12,-1 3-4,1-7-8,0-5-1,6-7-3,6-8-108,0-11-142,25-15-212</inkml:trace>
  <inkml:trace contextRef="#ctx0" brushRef="#br0" timeOffset="169827.1242">16625 444 1470,'0'0'30,"0"0"16,0 0 70,0 0-90,0 0-23,-1 102-1,-14-45 2,0-1-4,5-10-3,5-9-48,5-11-110,0-13-141,18-13-230</inkml:trace>
  <inkml:trace contextRef="#ctx0" brushRef="#br0" timeOffset="170031.2581">16809 468 1131,'0'0'45,"0"0"-41,5-74 90,-5 74 37,-3 7-105,-2 25-22,5 18-4,0 6 17,19 3 18,1-5 16,-2-8-16,-8-9-21,-5-11-13,-5-10-1,0-12-51,-23-4-103,-7-15-145,1-19-244</inkml:trace>
  <inkml:trace contextRef="#ctx0" brushRef="#br0" timeOffset="170132.3499">16855 481 847,'0'0'293,"109"-103"-260,-54 63-8,-7 16-11,-12 20-14,-14 5-89,-13 28-249,-9 9-413</inkml:trace>
  <inkml:trace contextRef="#ctx0" brushRef="#br0" timeOffset="171744.4964">16194 860 629,'0'0'51,"0"0"-32,0 0 87,0 0 19,0 0 38,127 20-75,-46-20-14,10 0-17,0 0-7,-12 0 21,-9 0-42,-14 0-8,-6 0-16,-14 0-5,-16 0-3,-17 1-3,-9 4-39,-47 3-43,-35 7 58,-39 4 1,-21 5 5,-8 3-30,7-3 7,19-2 43,26-5 4,38-8 19,34-6 25,32-3 30,30 0 99,43-12-90,30-4-51,20-1 19,8 3 4,-9 0-16,-12 3-11,-17 5-21,-23 1-6,-24 4-2,-24 1-3,-20 0 0,-5 0-28,-42 9-28,-29 5 30,-30 1 1,-13-1 13,2-2-4,14-6 14,29 0 6,28-3 1,27-3 20,17 0 35,21 0 30,28-6-40,23-7-36,14 1-1,13 1-6,-4 1-3,-10 3-35,-21 2-142,-32 4-231</inkml:trace>
  <inkml:trace contextRef="#ctx0" brushRef="#br0" timeOffset="180025.0018">15689 9567 967,'0'0'53,"0"0"84,0 0 78,0 0-69,0 0-33,0 0-44,0 0-40,-30-25-21,30 70-4,5 19 14,3 13 13,0-1-18,1-2-7,1-8-5,1-10-1,0-8 0,3-12-2,-2-14 1,0-10 1,0-12-3,5-3 3,3-25 0,7-16 3,0-16 2,-2-8-1,-3-3 1,-4 1-1,-2 12 1,-6 15 1,-1 16-6,-1 13 0,-2 13-7,5 1-62,4 25-157,-5 13-104,-4 11-271</inkml:trace>
  <inkml:trace contextRef="#ctx0" brushRef="#br0" timeOffset="180611.4501">15973 10147 1387,'0'0'101,"0"0"-97,0 0 17,0 0 44,0 0-62,0 0 0,8 94 5,-6-55-3,-2-5-4,0 0-1,0-6 0,0-8-1,0-10-5,0-5-3,0-5 0,3 0 9,1-14 4,1-9-3,0-5 1,-2-2-1,0 2 10,-1-2-5,-2-1 5,0 0-5,0 0-3,1-2 0,3 7 1,6 2 2,3 6 5,1 5 5,3 5 1,-1 2-1,3 6 4,0 0-6,2 0-5,-2 10-4,-2 5-5,-4 4-3,-7 1 2,-6 2-6,0 1-10,-15-3-16,-15-1-12,-9-5 6,6-6 1,6-3 30,15-2 8,9-3 3,3 1 22,0 4 21,4 3-16,14 4-1,5 7 8,2 2-9,-3 0-13,-4 1-9,0-3-5,-4-1-1,-1 1-5,-3-2-59,1-4-82,-4-6-102,-1-7-106,-3 0-349</inkml:trace>
  <inkml:trace contextRef="#ctx0" brushRef="#br0" timeOffset="180971.3906">16293 10222 395,'0'0'751,"0"0"-714,0 0 194,0 0-101,0 0-97,0 0-22,7 34 40,-1-5-11,-3 0-22,-1 1-13,-1-2-5,-1-6 0,0-6-3,0-8-18,0-7-36,0-1 22,0-8 35,0-17 1,5-11 2,2-3-3,5 0 12,2 4 18,0 5 18,0 9 4,-1 9-6,-1 6-8,-1 6-21,3 0-8,2 18-6,0 8-2,-1 3 6,-5 4-6,-5 3 2,-5-4-3,0-2-1,0-1-1,-8-5-53,7-5-96,1-8-82,0-11-370</inkml:trace>
  <inkml:trace contextRef="#ctx0" brushRef="#br0" timeOffset="181602.5333">16943 9894 137,'0'0'1018,"0"0"-987,0 0 103,0 0 42,0 0-75,0 0-54,4-1-8,10 1-8,5 0-13,7 1-4,5-1 4,5 0-15,4 0-2,-4 0-1,-6-4-4,-9 2-19,-9 2-22,-6 0-36,-4 0-23,-2 0-31,0 2-26,0 6-4,-6-1-58,-2-7-198</inkml:trace>
  <inkml:trace contextRef="#ctx0" brushRef="#br0" timeOffset="181916.486">16895 10074 1143,'0'0'25,"0"0"111,0 0 65,0 0-86,0 0-60,0 0-2,15 0-12,6 0-26,9 0-11,5-3-4,9-3-7,6 1-123,2-5-205,7 0-392</inkml:trace>
  <inkml:trace contextRef="#ctx0" brushRef="#br0" timeOffset="182501.2036">17873 9752 678,'0'0'263,"0"0"-149,-49-79 93,42 66-3,4 7-76,3 5-50,0 1-48,0 6-22,3 24-4,14 14 10,0 12 22,-3 4-12,-3 1-15,-7-3-4,2-7-1,-5-8-3,1-10-1,1-13 0,1-10 3,0-8-1,4-2 0,4 0 6,3-20 8,7-12-2,4-10-3,0-9 3,0-9 1,-3-1 1,-4 0-6,-4 7-5,-2 10-4,-2 16-1,-3 13 0,-2 9-21,0 6-37,5 15-112,1 19-137,-5 13-103</inkml:trace>
  <inkml:trace contextRef="#ctx0" brushRef="#br0" timeOffset="183018.1879">18168 10231 1256,'0'0'18,"0"0"102,0 0 58,0 0-127,0 0-37,0 0 38,0 107 9,0-48-39,0 5 15,0-3-24,0-5-9,0-11-3,0-11 0,-2-9-1,2-11 0,0-7-2,0-7-5,0 0-10,0-9-2,0-14-13,0-14-4,0-12 12,0-8-10,0-7 2,0-2 24,0 7 7,0 7 1,0 6 2,2 15 9,10 4 8,4 8-6,6 4 4,7 6-11,3 4-2,1 5 3,-1 0 3,-7 0 0,-5 14 0,-4 10-3,-4 2 2,-8 4-2,-4 1 0,0 0-6,-21-1 1,-10-3-2,-9-6-4,-5-1-24,-3-12-59,4-7-43,5-1-128,13-4-149</inkml:trace>
  <inkml:trace contextRef="#ctx0" brushRef="#br0" timeOffset="183662.947">18703 9347 920,'0'0'307,"0"0"-306,0 0 67,0 0 8,0 0-45,-2 97 51,2-26-26,-2 7-22,-4 3-20,-2 2 14,2-8-5,3-5-3,3-12 5,0-11-15,0-9 2,0-7 0,0-9-3,5-8-2,-1-3 5,2-2 12,2-2 3,5 0 0,1-2 1,8 1-7,3-3 18,5-1-20,4 1-1,8-2-5,6 2-6,4 1-6,2-4-1,1 0-5,-3 0-2,-7 0-45,-6 0-72,-14 0-241,-16-11-444</inkml:trace>
  <inkml:trace contextRef="#ctx0" brushRef="#br0" timeOffset="184031.1189">19214 9571 1465,'0'0'29,"0"0"-28,0 0 90,0 0-69,0 0-16,0 0-6,-52 105 8,45-60-6,7-6 3,0-13 0,23-6 2,6-8-2,9-8 3,2-4 10,-1 0-3,-5-18-3,-7-6-4,-6-9 0,-12-4 3,-8-8 2,-1 4-4,-10 2-5,-13 7-4,-5 8-5,-3 10-2,4 8-6,5 6-14,7 0-33,8 14-35,7 5-45,0 0-99,8-6-201</inkml:trace>
  <inkml:trace contextRef="#ctx0" brushRef="#br0" timeOffset="184341.0018">19652 9317 845,'0'0'342,"0"0"-339,0 0 100,0 0-33,0 0-70,0 0 4,0 64 2,1-45-2,13-5 12,4-6 12,-2-5 19,2-3-8,-2 0-7,-5-16 2,-5-4 3,-5-4-6,-1-2-10,-3 4-13,-13 5-8,-4 10-9,1 7-8,0 0-17,-1 4-16,4 18-65,1 6-190,-1 2-621</inkml:trace>
  <inkml:trace contextRef="#ctx0" brushRef="#br0" timeOffset="188958.5718">20350 14536 505,'0'0'148,"0"0"-144,0 0 102,85 0 58,-61 0-90,3 0-11,-3 0-20,5 0-3,0 0-12,-1 0 2,2 3-3,0-1-13,1 0-6,2-2 3,3 2-3,1-2-1,2 0 3,-1 0 3,0 0 2,-2 0-4,1 1 4,-5 3-2,1 0-2,-3-1-5,-1 2 0,-1 1 1,0-2-4,-4 0-1,4 1-2,1-4 4,2 0 0,5-1 1,3 0 3,1 1-1,9 2 2,-2-3-2,0 4 8,-2-3-12,-6 0-2,-2 2 0,0-1 4,2-2 0,4 0 0,1 0 1,5 0 4,0 1 0,4-1-4,0 2 1,-1 1-1,-4 1 2,0 0-6,-3 0 1,1 0-2,0 1 0,3-1 0,1-1 2,2-1-1,1 2-1,1 0 4,-2-1 3,3-1 3,-1 1-2,0-2 2,-5 2-5,0 0-3,-5-2-2,-1 3-1,-1-2 0,1-1 0,0 2 0,3-1 0,-3-1 0,-1 0 1,-2 1-1,-4-1 1,-3 3 0,2-1-2,-3-3 3,1 3-2,-1-1 0,-4-2 1,0 1-1,-4 0 1,-3 1-1,0-2 0,0 2 1,-1 0-1,-1 1 0,-5-2 1,-6-1-2,-7 0 1,-1 2 0,0-2 1,0 0 1,0 0-2,0 0-12,-1 0 3,-10 0 3,-2-6 1,-4-1-6,-2-2-7,-3-2 1,-2-2 8,-2 1 5,1-2-10,0 1 6,1 1 4,1-1 2,1-2 1,-1 1 1,0 0 0,2 0 0,2 5 1,5 1 0,4 3 1,5 5 4,5 0-2,0 0 5,0 0 0,0 0 4,11 0 1,11 11 8,6 5 4,7 2-1,2 0 2,0 2-6,-2-3-5,-7-1-6,-5-4-6,-4-2-1,-3-3 6,-5-5-2,-4 1 2,-4-1 3,-3-2 2,0 0-3,0 0-4,0 0 1,0 0-4,0 0 1,0 1 1,0-1 2,0 2 1,0-1-5,-1 6-1,-10 3 0,-8 6 1,-10 5-1,-6 3 3,-4 7 4,-2 3 3,1 1-8,1 3-5,2-1 0,-1-2-2,2-7-21,4-9-151,11-14-256</inkml:trace>
  <inkml:trace contextRef="#ctx0" brushRef="#br0" timeOffset="190263.1872">23631 15071 547,'0'0'350,"0"0"-229,0 0 38,0 0 49,0 0-44,0 0-66,0-23-38,0 23-23,0 11-32,2 14-3,5 8-1,0 3 15,-1-2-6,1-1-7,0-5 0,1-2-1,-1-5-1,-1-8 0,-1-6 1,-1-4 0,2-3 1,3 0 6,1-7 9,4-13-7,2-6-7,1-6 3,2-4-2,0-4 1,1-8 1,-2 2-3,-1 0 0,-1 8 1,-4 9-4,-2 12-1,-6 9-2,-4 8-6,2 4-43,-2 23-111,0 7-120,0 3-344</inkml:trace>
  <inkml:trace contextRef="#ctx0" brushRef="#br0" timeOffset="190913.7018">23909 15275 935,'0'0'353,"0"0"-343,0 0 25,0 0 10,0 0 11,0 72-32,0-42-11,0 0 1,0-5-7,-2-3-4,-2-6-2,-1-5 0,4-8 0,-2-3 0,3 0-1,0 0 6,0-14-6,3-5-9,6-6-7,0-1 12,3-5 1,0 0 3,2 1 0,3 1 6,4 0 16,1 9 9,-1 3 1,-1 8-6,-2 5-5,-1 4-9,-3 0-8,-2 0-2,-3 4-2,-5 11-4,-2 4-5,-2 5 4,-3 2-3,-21-1-2,-4-4-6,-3-5-4,5-5 2,2-6 6,13 0 12,6-4 0,5 1 1,0-2 24,0 0 31,0 1-18,0 2-17,0 2-11,3 1-5,5 5-2,3 1-3,4 2 0,1 1-1,3-2 1,1 0-8,1-3-73,-3-6-65,-6-4-168,-3 0-295</inkml:trace>
  <inkml:trace contextRef="#ctx0" brushRef="#br0" timeOffset="191440.8224">24234 15366 1066,'0'0'229,"0"0"-166,0 0 68,0 0-54,0 0-62,0 0-15,1 50 6,-1-25-2,0-2-2,0-3-1,-3-3 0,-1-5-1,0-5 0,4-3-1,0-4-1,0 0 2,0-4 6,0-12-2,8-5-3,3-1-1,0-2 9,2 0 7,0 2 3,2 2-9,0 3 4,0 3 11,-3 6-9,0 1-2,-5 5 0,-2 2-7,-2 0-4,0 0 3,1 0 0,5 2 0,-1 7-1,1 6 5,2-1 0,0 6 2,-2 2 4,-4 0-3,-4 1 1,-1 0-5,0-1-2,0 1-1,-4-2-2,-4-3 0,2-2-3,3-5-1,1-2 0,2-3 0,0-2 0,0-3-14,0-1-74,0 0-150,3-13-455</inkml:trace>
  <inkml:trace contextRef="#ctx0" brushRef="#br0" timeOffset="193345.2238">19789 10328 1268,'0'0'139,"0"0"-60,0 0 85,0 0-11,0 75-98,-7-34-30,-13 7-8,-4-1-8,-9-6-9,-7-2-8,-6-4-76,-6-10-242,1-12-506</inkml:trace>
  <inkml:trace contextRef="#ctx0" brushRef="#br0" timeOffset="194035.1375">20489 9624 724,'0'0'51,"0"0"60,0 0 96,0 0-65,0 0 10,0 0-12,-42-67-20,42 74-83,0 22-31,6 15 21,1 13 21,-1 2-21,-3-1-15,-3-8-5,0-5-5,0-10-1,3-12-1,2-9 0,4-10 2,10-4 1,7-1 2,11-24 7,0-7-3,-1-11 9,-6-3 1,-5-9-5,-1 1-3,-5 1-2,-1 7-6,-3 9-2,2 12-1,-6 7-5,-3 10-10,-4 8-30,4 12-61,-1 25-242,-2 11-155</inkml:trace>
  <inkml:trace contextRef="#ctx0" brushRef="#br0" timeOffset="194492.0747">20714 10144 1477,'0'0'106,"0"0"-102,0 0 78,0 0-27,0 0-49,0 0-5,-13 34 3,13-2-3,0-1 6,7 0-2,9-4 0,5-5-1,1-5-3,0-9 3,3-7-1,0-1 3,0-8 0,-2-15-2,-8-3 1,-3-3-1,-6 0 2,-6 3-2,0 6 4,0 10 2,0 3 1,0 6 11,0 1-4,0 10-13,-5 22-4,-4 18 5,-3 14 6,-5 8 4,-3 1-1,-2-3 0,1-9 0,4-14-15,6-12-1,3-11 1,6-12-6,2-7-37,0-5-19,0 0-48,14-17-111,7-8-135,3-5-148</inkml:trace>
  <inkml:trace contextRef="#ctx0" brushRef="#br0" timeOffset="194868.7906">21024 10378 1181,'0'0'332,"0"0"-331,0 0 129,0 0-65,0 0-58,0 0 0,8 74 0,-8-45-3,0-3-4,0-7 0,0-6-1,0-6-1,0-7-9,0 0 8,4-3 3,6-21 4,3-5-1,4-6-2,-1-1 7,5 10 22,-3 5 10,-6 6 0,-2 10-7,-3 3-1,-1 2-17,0 5-8,3 18-7,2 7 3,-3 6 1,-5-4-2,-3 2-2,0-5-1,0-5-4,-9-5-15,3-8-46,5-8-130,1-3-210,0-7-530</inkml:trace>
  <inkml:trace contextRef="#ctx0" brushRef="#br0" timeOffset="195191.5247">21384 9965 958,'0'0'104,"0"0"-10,0 0 140,0 0-86,0 0-50,0 0-10,-3-12-17,10 12-27,11-2-15,3 2-13,10 0-12,5 0-4,-3 0-15,-2 0-60,-10 0-157,-9 0-194</inkml:trace>
  <inkml:trace contextRef="#ctx0" brushRef="#br0" timeOffset="195348.4811">21406 10101 1340,'0'0'166,"0"0"-144,0 0 162,0 0-104,0 0-73,0 0-7,89 0-55,-42 0-219,0-3-465</inkml:trace>
  <inkml:trace contextRef="#ctx0" brushRef="#br0" timeOffset="196390.8601">21858 9632 1065,'0'0'135,"0"0"-64,0 0 132,0 0-51,0 0-78,0 0-43,27-42-12,-14 78-7,1 9 20,0 7-12,-6-3-12,-2 1 1,4-3-5,1-8 0,1-6-3,1-7 2,1-8-3,-3-6 1,-3-8 1,-1-1-1,0-3 1,3 0 1,0-7 3,3-17 3,6-8 2,0-9-2,-2-4 0,2-2-1,-4 2-1,1 3 3,-2 6-3,-2 2 0,-2 7-2,0 8 1,-1 4-3,-4 9-3,-4 3-1,-1 3 1,0 0-13,0 4-41,0 23-67,0 14-79,2 7-122,4 3-274</inkml:trace>
  <inkml:trace contextRef="#ctx0" brushRef="#br0" timeOffset="197350.7418">22279 10082 972,'0'0'137,"0"0"-68,0 0 109,0 0-97,0 0-69,0 0 24,-17 89 15,8-41-4,-1 5-18,2 0 4,2-1-16,2-2-10,1-10 10,0-4-13,3-10-4,0-9 1,0-7 1,0-4-2,0-6 0,0 0 0,0 0 0,-2 0-2,1-3-11,0-13-18,-1-5-1,2-3 0,0-4-10,0 0 12,0 0 9,6 0 4,1-1 8,-1 2-1,-1 1-2,-2 0 3,0 1 0,0-1-7,-2 2 3,5 2 12,-1 2 1,2 3 3,2 0-1,4 2 3,1 1-3,-1 0-1,-1 2 4,-4 2 1,2 4 14,-4 1-1,2 4 8,1 1-11,2 0-4,1 6 1,1 7-3,-3 5-5,-3 2 2,-4 2-2,-3-2-4,0 2-1,-1 0 2,-11-3-1,-5-2-1,-1-2 0,-9-2-3,-4-2-14,-6-4-73,4-2-128,12-5-131</inkml:trace>
  <inkml:trace contextRef="#ctx0" brushRef="#br0" timeOffset="198745.7791">22781 9539 1200,'0'0'72,"0"0"-59,0 0 128,0 0-67,0 0-62,0 0-11,-16 17 4,10 25 36,3 9 16,-4 6-17,0 0-5,0 1-11,0 2-5,1-5 0,3-2-11,-1-5-5,3-6 2,1-3-2,-3-3 0,1-4 1,-2 0 1,3-7-3,-2 0 3,1-5 0,1-1-2,-2-2-1,1-2-1,-2-2 0,4-2-1,-2-5 0,2-1 1,0-1 1,0-2 0,0 1-1,-1 0 0,-2 0-1,1 2 1,0 1-1,1-3 0,1-1 1,0-1 1,0-1-1,0 0-1,0 0 8,0 0 1,0 0 9,0 0 1,0 0-7,0 0 1,5 0 1,8-1 0,13-6-3,8 0 3,12 0-4,12 0 5,8 2-4,12 0-8,8 5 0,5 0 2,6 0 1,-4 0-1,-9 0 1,-15 0-2,-15 0 4,-17 0-4,-13 0 0,-11 0-1,-8 0-3,-5 0-3,0 0-4,0 0-19,0 0-7,0 0-4,0 0-16,0 0-35,-5 0-134,-3-1-199</inkml:trace>
  <inkml:trace contextRef="#ctx0" brushRef="#br0" timeOffset="205531.6568">23124 9671 1127,'0'0'78,"0"0"49,0 0 66,0 0-97,0 0-64,0 0-24,9 76 30,-9-24 14,0-4-12,-3-2-24,-6-3-8,2-9-3,1-3-4,3-8-1,1-7-7,2-6-63,0-6-83,3-4-86,15 0-165</inkml:trace>
  <inkml:trace contextRef="#ctx0" brushRef="#br0" timeOffset="206175.1222">23391 9774 657,'0'0'334,"0"0"-330,0 0 169,0 0-5,0 0-83,66-78-19,-42 71-5,1 3-9,2 4-10,-2 0-7,-2 5-21,-2 9-5,-6 6-4,-7 2-4,-8 4-1,0 3-2,-19 2-5,-6-2 4,-4-2-9,8-5-16,5-4-1,10-2 7,6-2 7,5-2 10,18-1 5,9-6 0,4-4 0,1-1 0,1 0-19,-3-14-39,-4-8-7,-4-4 4,-7-4 45,-3 1 16,-4 1 0,-2 7 18,-5 7 40,-3 7-15,-3 5-11,0 2-13,0 3-19,-1 18-21,-10 8 20,1 2 1,4-1 0,4-2 0,2-8 3,2-7 3,19-2 4,7-9 21,9-2-6,2 0-7,-3-14-2,-6-7 4,-9-7 2,-9-2 1,-11-5-5,-1 0-15,-4 2-3,-11 12-3,-3 6-7,1 8-13,0 7-6,-1 0 4,4 2-22,-1 10-23,2 3-55,4-1-55,6-6-53,3-2-147</inkml:trace>
  <inkml:trace contextRef="#ctx0" brushRef="#br0" timeOffset="206501.7997">24228 9481 37,'0'0'1075,"0"0"-1062,0 0-4,0 0 60,0 0-60,0 0-9,-55-33 0,39 47-1,4-2 1,12-2-2,0-3 2,2-3 8,18-3 27,-2-1 31,4 0-2,-5 0-26,-1-7-9,-5-8-10,-3 1-8,-5 1-3,-1 2 0,-2 6-5,0 0-3,0 5-12,-3 0-23,-10 0-1,2 9-63,-2 6-81,7 2-310</inkml:trace>
  <inkml:trace contextRef="#ctx0" brushRef="#br0" timeOffset="208365.0015">15461 11047 848,'0'0'167,"0"0"-25,0 0 43,0 0-57,0 0-68,0 0-18,0 49 7,7-9 0,-2 6 23,-1 1-42,-4 1-22,0-4 1,0-6-8,0-8 0,2-9-1,2-9 3,2-9-1,4-3 0,12-3 4,13-18 13,7-11-5,2-7 0,-3-2 8,-8 0 4,-7-1-9,-3-1-4,-7-1-1,-2 5-1,-2 6-9,-2 7-2,-3 10-3,-1 8-21,-1 8-40,-5 0-94,0 15-335</inkml:trace>
  <inkml:trace contextRef="#ctx0" brushRef="#br0" timeOffset="209482.1468">15537 11640 1073,'0'0'60,"0"0"18,0 0 105,0 0-86,0 0-68,0 0-18,0 49 10,0-13 8,-2 2-11,-4 0-7,0-3-6,2-2-5,0-9 0,3-8-2,1-7-9,0-8-44,0-1 12,0-10 20,5-13-16,4-13-10,0-2 43,1-3 6,0-5 4,0 2 10,3 5 8,2 3 18,3 9-12,0 8 6,1 5-20,2 8 3,-5 6-10,-1 0-7,-3 7 0,-6 13-1,-3 2 0,-3 4-1,-2-1-3,-14-1 0,-9-3-1,-2-1-5,0-6-6,2-3 6,7-5-5,6-3 10,6-3 6,6 0 1,0 0 13,0 0 20,5 0-6,15 0-3,10 0-14,4 0 7,-1 5 3,-3 5-2,-6 0-4,-6 4-5,-9 2-2,-5 4-4,-4-1-3,-3 3 1,-17-5-2,-10 0 0,-6-3-1,-3-8 0,0-2-26,2-4-40,9 0-19,9-13-48,8-6-59,11 1-175,4-4-374</inkml:trace>
  <inkml:trace contextRef="#ctx0" brushRef="#br0" timeOffset="210060.9627">15887 11751 974,'0'0'141,"0"0"-101,0 0 107,0 0-55,0 0-73,0 0-5,2 51 24,-2-27-18,0 0-11,-2-2-5,-2-5-2,2-3-2,2-9-1,0-2 1,0-3-6,0 0 4,0-15 0,0-9-3,2-5 2,11-3 2,3-4 1,4-2 2,7 2 8,0 4 15,2 10 30,-3 5-9,-4 9-18,-4 7-1,-2 1-11,-2 8-6,-1 15-3,-4 7-1,-6 3-2,-3-2 0,0 0-4,-13-6 0,-5-4-2,0-5-5,6-9-72,3-6-63,6-1-121,3-9-133</inkml:trace>
  <inkml:trace contextRef="#ctx0" brushRef="#br0" timeOffset="210391.1325">16244 11305 1114,'0'0'98,"0"0"-85,0 0 153,0 0-39,0 0-87,0 0-20,0 0 10,22-7-5,2 7-7,4 0 7,0 0-10,-1 0-13,-5 0-2,0 0-16,-6 0-104,-2 0-142,-8 0-180</inkml:trace>
  <inkml:trace contextRef="#ctx0" brushRef="#br0" timeOffset="210553.9881">16238 11418 1073,'0'0'353,"0"0"-349,0 0 87,0 0 43,0 0-102,0 0-32,82-3-10,-52 3-90,2 0-179,6-1-218</inkml:trace>
  <inkml:trace contextRef="#ctx0" brushRef="#br0" timeOffset="212632.9991">5033 11085 1334,'0'0'182,"0"0"-156,0 0 113,0 0-36,0 0-58,0 0-28,27 66 17,-20 0 2,-5 2-8,-2-2-17,0-3-3,0-5-5,-2-10-3,2-10 0,0-14-1,0-13 1,0-9-2,12-2 2,15-31 7,13-19 7,14-16-8,2-11-4,-3-2 5,-4 1-6,-7 6-1,0 10-1,-2 15-6,-7 15-22,-8 23-48,-6 9-57,-11 23-177,-8 16-324</inkml:trace>
  <inkml:trace contextRef="#ctx0" brushRef="#br0" timeOffset="213041.9462">5347 11576 1740,'0'0'8,"0"0"-2,0 0 40,-1 85-13,-18-17 0,-5 8-12,-1 2-8,2-5-13,2-4-1,2-11 0,4-15-8,5-12-20,8-16-26,2-14-25,0-2 17,9-31 14,6-20-48,10-17 81,-1-8 16,4-4 9,2 3 34,1 9 26,2 10-5,-4 17-4,-4 14-19,-8 16-14,-3 12-19,-2 12-8,-3 24-1,-7 12 1,-2 6 0,-15 0-1,-21-3-5,-7-7-29,-4-10-43,6-10-52,8-11-31,15-13-79,18 0-96,1-18-49</inkml:trace>
  <inkml:trace contextRef="#ctx0" brushRef="#br0" timeOffset="213354.0323">5949 11584 1402,'0'0'220,"0"0"-218,0 0 73,0 0-4,95-26-64,-65 26-7,3 0-25,4 0-142,0-4-301</inkml:trace>
  <inkml:trace contextRef="#ctx0" brushRef="#br0" timeOffset="213873.6546">6657 11255 1166,'0'0'29,"0"0"-13,0 0 106,0 0-69,0 0 21,-49 99 15,22-46 6,-4 8-32,-3 5-21,1 4-15,-2-6-14,4-6-12,9-13-1,8-14-3,4-10-5,10-11-20,0-7-30,0-3-11,10-5 13,4-15-11,6-11-47,-1-10 21,1-9-31,1-9-55,3-6 26,0-3 5,1-1 38,-4 2 110,-4 7 21,-1 7 87,-2 7 90,3 12 31,1 6-136,6 10 45,7 10-25,10 8-59,5 1-19,2 24-14,-13 11-4,-12 5-15,-22 5-2,-4 1-4,-40-5-9,-15-4-61,-9-10-36,4-7-71,11-15-73,21-6-178</inkml:trace>
  <inkml:trace contextRef="#ctx0" brushRef="#br0" timeOffset="214538.8991">7143 11033 1086,'0'0'103,"0"0"33,0 0 58,0 0-83,0 0-104,0 0 2,-17 71-9,-13-2 21,2 1-17,6-5 6,3-4-10,3-8 0,5-11-7,4-12-21,4-10-35,3-14 3,0-6 14,7-16 43,17-16 3,6-10 5,4-2 36,-1 5 38,-5 6 3,-5 8-9,-5 13-28,-8 10-21,-1 2-12,-3 14-11,2 16-1,3 9-1,-3 1-21,4 1-37,1-2-53,5-7-54,8-11-95,3-12-81,6-9-33,-1-17 125,2-17 250,-4-8 429,-3-2-120,-8-1-106,-5 5-30,-13 11-60,-3 9-43,0 13-14,-19 7-40,-5 15-16,-6 18-2,8 11-3,5 2 0,13-2-29,4-5-42,0-13-36,9-12 42,12-11 56,1-3 14,6-22 18,2-9 51,-5-3 6,-5 0-19,-4 7 2,-7 10-14,-6 8-2,-3 9-7,0 0-27,0 9-8,-6 16-7,-1 2 7,4 3-6,3-4-56,0-3-64,4-8-80,10-8-41,4-7-185,2-7-112</inkml:trace>
  <inkml:trace contextRef="#ctx0" brushRef="#br0" timeOffset="214793.8443">7725 11425 143,'0'0'628,"0"0"-447,0 0-18,0 0-7,0 0-20,0 0-72,72-52-55,-71 79 3,-1 3-2,0 0-6,0-5-1,0-7-3,0-7-4,0-11-33,2 0 4,11-14 33,4-11 1,2-2 25,2 1 40,-5 7 24,-1 8 13,-7 4-44,-4 7-36,-2 0-21,-1 5-2,2 13-5,-1 4-29,6-1-58,3 0-44,8-8-137,11-5-296</inkml:trace>
  <inkml:trace contextRef="#ctx0" brushRef="#br0" timeOffset="226140.8451">3662 3013 776,'0'0'539,"0"0"-526,0 0-11,0 0 16,0 0 15,0 0 11,-1 77 19,1-39-30,0-1-18,0-4-7,1-9-2,5-2-3,3-8-2,1-9 4,3-5-2,9 0 3,6-17 0,2-17-3,7-9 4,-5-6-2,-4-4 4,-3-1-2,-7 4-7,-1 9-11,-4 14-39,-7 17-79,-2 10-137,-4 13-273</inkml:trace>
  <inkml:trace contextRef="#ctx0" brushRef="#br0" timeOffset="226642.6231">3753 3335 1471,'0'0'19,"0"0"-16,0 0-3,0 0 14,8 84 15,-3-35-20,-2 3-5,-3 3-3,0-4-1,0-6-2,-1-6-12,-8-11-64,2-12-82,2-10 22,2-6 21,3-6 48,0-23-64,0-9 102,0-6 29,0-4-4,0 4-21,3 5 12,-3 7-6,0 3 0,0 8-18,0 0 25,0 3 11,-6-1 3,3 2 2,3-3 9,0 2 10,3 2 38,11-3 17,6 3-7,3 1 14,-2 3 1,-2 7-3,-2 5-24,2 0-5,6 1-22,2 18-4,1 2-14,-8 5-6,-5 1-4,-15 2-2,-3 1-16,-35-4-45,-18-2-42,-11-7-124,3-9-150</inkml:trace>
  <inkml:trace contextRef="#ctx0" brushRef="#br0" timeOffset="227596.7588">4432 6075 1472,'0'0'30,"0"0"-29,0 0 39,0 0-6,0 0-5,38 73 5,-27-28-16,-2 3-13,-1 0-1,-1-3-3,-1-5 0,1-8-1,2-8 1,5-9-1,3-10 5,5-5 4,6-8-3,5-18 1,-2-12 1,-3-7 1,-5-5 9,-9-1-6,-3-2-12,-5 2 0,3 7-21,0 10-33,-5 15-76,-1 19-79,-1 0-118,-2 26-372</inkml:trace>
  <inkml:trace contextRef="#ctx0" brushRef="#br0" timeOffset="228032.3266">4762 6442 1298,'0'0'104,"0"0"-92,19 78-12,-18-35 74,1 8-14,-2 5-19,0 4-20,0-2-20,-5-4-1,-2-8-1,-3-12-7,-1-7-26,3-9-10,4-7-15,0-8-16,2-3-9,2-4 22,0-17 5,0-6-35,6-2 55,1-6-9,-2-3-7,1-6-27,-4-2 20,1 0 59,1 1 1,3 6 21,1 6 55,0 5 33,3 4-36,1 5-18,-1 7-10,2 5 9,2 7-14,7 0-29,5 7 1,0 13 6,-6 1 7,-5 5 1,-13-3-11,-3 0-9,-12-1-6,-25-2-10,-12-3-85,-12-6-77,2-9-200</inkml:trace>
  <inkml:trace contextRef="#ctx0" brushRef="#br0" timeOffset="228682.9333">6107 5788 1117,'0'0'52,"0"0"-36,0 0 78,0 0-8,0 0-55,0 0 7,37 103 24,-25-50-34,-6-5-18,3 2 2,-5-8-7,2-5-2,-1-7-3,4-10 0,1-6 1,-1-11 0,7-3 6,3-7 5,6-25-8,5-13-1,1-11-2,-1-5-1,0 2 0,-2 6 0,-6 17-3,-8 10-32,-8 14-45,-6 12-74,0 3-76,-6 21-157</inkml:trace>
  <inkml:trace contextRef="#ctx0" brushRef="#br0" timeOffset="229080.9765">6434 6291 1344,'0'0'0,"0"0"5,41 96-4,-38-53 69,-3 2-35,0 2-23,-2-4-12,-9-4-1,0-7-12,1-11-47,4-10-23,-1-9-27,5-2 36,2-18 55,0-16 11,3-10 7,11-5 1,2-5 6,2 2 17,-5 0 39,0 6-22,-5 3 9,0 9 19,-1 7-50,-1 9 3,1 7 14,-1 6 0,2 5-22,4 0-13,-4 15-5,0 7 3,-5 4-5,-3-1-14,0 0-49,-18-2 5,-6-4-8,-2-4-8,-3-5-68,4-6-129</inkml:trace>
  <inkml:trace contextRef="#ctx0" brushRef="#br0" timeOffset="236641.3809">8025 11543 363,'0'0'26,"0"0"58,0 0 39,0 0-48,-97 0-22,79 0 35,-1 0-8,4 0-2,-1 0-47,0-3 7,2 3 19,3 0 9,5 0 9,3-1 21,3-1-13,0 1-32,0-5 5,0-4 11,17-9-10,11-7-34,8-5-9,2-3 2,-5 5 5,-8 3-3,-11 6-8,-11 3-5,-3 0-1,-12 2-4,-19 1-4,-11 7-11,-1 7 2,-3 0-2,7 14 6,12 14 4,12 9 4,15 12 1,0 0 1,27-1 11,6-8 8,-4-6 3,-3-8 1,-10-3-7,-10-1-9,-6-5-3,0 2-2,-22 0-3,-14-4 0,-1-2-4,1-10-29,17-3-27,13-11 28,6-15 9,33-11 6,14-6 9,14-3 8,6 2 0,-2 10 2,-9 12 9,-12 9 10,-16 13-5,-10 0-10,-8 0-4,-4 5-1,-2-1 0,-4-2-1,0-2 1,0-1 7,0-18 10,0-6-3,-1-5-7,-11 4 0,0 6-1,-4 10-5,-1 9-2,-6 1-6,-4 26 0,0 14 3,4 13-2,16 4-2,7-6 2,0-7 1,21-13 2,3-11 1,0-9-2,6-8-24,5-3-50,4-1-164,1-16-121,-2-2-325</inkml:trace>
  <inkml:trace contextRef="#ctx0" brushRef="#br0" timeOffset="237065.4921">8707 11289 1177,'0'0'157,"0"0"-65,0 0-1,0 0-52,0 0 23,-15 122-13,3-66-33,1-4-14,5-9-2,2-7 0,4-6-1,0-10-1,0-3 2,1-6 1,3-5-1,1-2 0,-2-4 2,-1 0 1,4 0 4,12-18 2,7-15-7,11-16 0,6-8-1,4-3-1,-3 2 1,-4 8 2,-13 10-3,-1 8-23,-6 12-110,-7 11-158,-2 9-178</inkml:trace>
  <inkml:trace contextRef="#ctx0" brushRef="#br0" timeOffset="238465.574">8944 11422 1355,'0'0'29,"0"0"-28,0 0 107,-25 97-51,14-52-42,3-1-10,8-8-5,0-4 0,19-12-2,9-11 2,2-9 3,-2 0-1,-1-19 3,-10-15 4,-4-9 2,-6-9-3,-7-4 4,0 5-1,-7 8-11,-10 14 0,4 12-6,2 12-11,8 5-45,3 0-38,0 8-16,3 1 78,15-2 7,9-6 30,3-1 1,9-5 3,2-16 0,3-6 8,5-7 15,-3-5 12,-1-4 7,-9 2-6,-11 2 17,-10 8-18,-8 8-5,-7 10 13,0 12 5,-14 1-29,-18 32-22,-5 19-1,-2 20 1,4 12 1,10 4-1,9-3-4,7-8-4,9-11-2,0-17-42,3-19-14,12-14 20,7-15 16,5-1 7,5-30-15,2-12-32,2-14 5,-2-6 36,-4-2 17,-6 3 12,-10 9 9,-9 9 47,-2 15 45,-3 15-2,0 14-22,-5 5-44,-12 26-31,-3 15 17,1 12-4,2 7-11,7-2-4,4-1 0,4-7-10,0-14-56,2-11-21,0-11-95,0-14-11,0-5-151,0-8 103,2-18-158,3-6 399,4-4 221,3-3 41,-3 5-61,0 5 4,1 4-81,-2 9-26,-2 3-27,6 4-35,-1 4-31,5 1-5,3 4-6,4 0-6,4 0-11,3 0-39,-4 1-22,-2 5-67,-5-2-10,-10 1 25,-4-4 46,-1-1 90,-4 0 41,0-6 131,0-8-10,0 1-7,0 4-52,-10 4-12,-7 5-43,-5 1-42,-3 20-6,7 13-6,4 10-7,8-3 1,6-1-4,0-13-23,6-10 12,9-11 23,2-6 4,3 0 9,-2-15 12,0-3 36,-6 1-11,-6 8-26,0 5-3,-6 4-10,1 0-7,1 8-13,-1 5 11,2-1 1,0-1 1,0-5 0,2-2 0,-1 0 2,2 0 1,-1 0-2,-2-3-1,1-1 1,4 0 0,5 0 10,4-17 3,5-9 4,-1-4 10,-3 1-7,-7 2 15,-8 7-5,-3 6-4,0 5-13,-2 5-14,-7 4-3,-2 0-10,1 14 3,4 17 7,4 12 3,2 11 3,0 14 10,0 3 4,-7 8 32,-19 1-26,-9 1-12,-12-3 2,-3-10-2,-1-14-5,9-14-6,6-16 2,9-13-1,4-11 4,2-1 4,1-26 16,6-13-8,9-13 0,5-16-15,28-12-2,29-7-10,22-3-71,18 3-129,3 4-325</inkml:trace>
  <inkml:trace contextRef="#ctx0" brushRef="#br0" timeOffset="240553.9791">16960 10961 664,'0'0'579,"0"0"-559,0 0 70,0 0 35,0 0-95,0 0-22,4 72 17,-4-15 3,-3-1-15,-7 0-8,-2-5-2,3-8-3,3-12 3,6-11-3,0-12 0,10-8 0,14 0 9,9-20 2,1-11 1,5-8 14,-3-7 2,-4-2 1,-3-2-11,-4 2-3,-7 8-5,-5 8-2,-3 12-8,-7 8 0,-3 12-36,0 0-88,-2 25-194,-16 10-222</inkml:trace>
  <inkml:trace contextRef="#ctx0" brushRef="#br0" timeOffset="240996.1986">17080 11485 1304,'0'0'51,"0"0"-48,0 0 86,0 0 5,0 0-50,-43 123 5,31-69-27,2 0-2,-1-6-13,3-4-6,-2-6-1,3-9-4,2-8 2,2-11-28,3-7-10,0-3-6,0-8 33,0-16 3,0-10-9,3-4 17,3-4-1,1-3-1,2-1 3,5 0 1,2 4 0,9 1 1,4 8 0,7 6 2,3 4 13,-6 7 19,-7 7 0,-10 8-8,-9 1-16,-4 5-7,-3 16-4,0 8 0,-17 8-4,-12-1 1,-9 0-6,1-6-39,3-10-30,6-7-82,8-13-92,4 0-157</inkml:trace>
  <inkml:trace contextRef="#ctx0" brushRef="#br0" timeOffset="241506.2514">17683 10928 855,'0'0'248,"0"0"-218,0 0 92,0 0 32,0 0-108,0 0-27,-13 69 34,2-9 8,-4 10-33,-6 7-13,-3-1 13,-2-2-14,-1-6-4,3-7 2,0-4 10,4-5-11,7-11 4,6-10-1,2-6-6,5-4 7,0-8-5,0 1-4,0-3 8,11 1-1,12 1 0,12-1 0,19 0 0,25-4-5,15-1-8,11-1-2,0-6-135,-13 0-365</inkml:trace>
  <inkml:trace contextRef="#ctx0" brushRef="#br0" timeOffset="253454.5765">22860 9912 692,'0'0'57,"0"0"-53,0 0 97,0 0-23,0 0-39,0 0-15,0 0 32,2 0 5,11 0-21,5 0-6,-1 0-7,5 0-6,-3 0 1,-1 0 0,1 0-16,-5 0-3,-1 0-2,-4 0 0,-4 0-1,-2 0 0,-3 0-2,0 0 0,0 0 1,0 0-19,-12 0 7,-6 2 0,0 3-3,-3-2-4,-2 0 1,2 2 6,-4-1 7,1 1 6,2-5 0,0 3 0,1-1 0,2 1 0,3-2 0,3 1 0,7-1 0,4-1 0,2 0 0,0 0 1,0 0 4,5 0 6,10 0-5,2 0-5,-1 0-1,-1 0 0,0 0-8,1 0-124,4 0-250</inkml:trace>
  <inkml:trace contextRef="#ctx0" brushRef="#br0" timeOffset="254963.8527">17725 11419 793,'0'0'182,"0"0"-130,0 0 120,0 0 14,0 0-98,0 0-25,-6-6-12,6 4-16,0 2-18,9 0-14,10 0-3,11 0-3,12 0-12,12-1-121,3-8-167,2-2-296</inkml:trace>
  <inkml:trace contextRef="#ctx0" brushRef="#br0" timeOffset="255683.169">18171 11260 891,'0'0'15,"0"0"35,0 0 106,0 0-47,0 0-30,0 0-13,-5-46-18,20 43-23,8 3-12,2 0 10,-2 0 1,-6 12-11,-7 8-8,-10 6-3,0 5-2,-22-1-2,-14 1 0,-5-2-11,2-4-13,8-4-10,11-6-4,13-6-11,7-5 25,4-4 4,22 0 19,10 0 3,3-6 0,0-8-3,-3-3-35,-3-2-31,-2-3 13,-4-3 26,-3-1 30,-3 1 1,-8 1 41,-4 6 13,-4 5 25,-2 8-12,-3 5-16,0 0-13,0 10-23,0 17-14,0 7 19,-7 1 0,5-3-16,2-6-1,0-4-3,0-4-1,2-7-1,12-5-1,2-6 1,9 0-2,1-18-7,7-8 0,-1-5 8,-4-4 2,-3-2 2,-6 2 6,-6 6 8,-6 9 8,-5 10 7,-2 10-2,0 0-11,0 16-18,-7 15 0,-6 10 2,0 2 4,1-1-5,0-3-1,6-9 0,3-5-2,3-8-9,0-11-43,0-3-29,3-3-57,11-3-13,6-16-100,4-6-52,1-3-66</inkml:trace>
  <inkml:trace contextRef="#ctx0" brushRef="#br0" timeOffset="255952.4576">18770 11319 434,'0'0'274,"0"0"-69,0 0-30,0 0-13,0 0-15,0 0-92,20-22-44,-23 55 25,-2 4-8,4-3-20,1-2-5,0-4-3,2-6-1,12-8 1,4-10 0,8-4 4,0-1 0,6-21-2,-7-9 3,3-6 1,-10-5 1,-6-1 2,-9 4 8,-3 8-6,-6 12-1,-18 13-10,-7 6-12,-3 10 4,-2 15 1,0 4-59,8-2-138,7-4-223</inkml:trace>
  <inkml:trace contextRef="#ctx0" brushRef="#br0" timeOffset="257250.2041">19128 11174 941,'0'0'0,"0"0"-2,0 0 2,0 0 9,0 0-3,0 0 0,11 22 6,8-20 12,1-2 33,-1 0 7,-4 0-9,-5-8-1,-6-3 15,-4-3 13,0 0-49,-4 0-17,-15 4-5,-2 4-9,-2 3-2,3 3-1,4 0-5,6 7-65,9 3-69,1-3-118,18-6-541</inkml:trace>
  <inkml:trace contextRef="#ctx0" brushRef="#br0" timeOffset="258826.5838">22951 1813 372,'0'0'56,"0"0"-30,0 0 52,0 0-17,0 0-17,0 0 11,-16-38 9,16 36-9,0 0 11,0 0 4,0 1-4,0 1 9,0-2-19,0 1-9,0 1 13,0-2 7,0 2-8,0 0-19,0 0-9,0 0-10,0 0-6,0 0-9,0 0-5,0 0 0,0 0 0,-2 2 1,1 13 0,-2 13 13,3 14 16,0 13 9,0 11-7,0 9 2,7 5-26,-4-5 2,-3-2-8,0-4-2,0-10 1,0-2 1,-7-4-2,1-4-1,-1-4 0,2-8 1,1-7-1,1-9 0,0-3-1,1-6 1,0-3 0,1-4 1,1-3-1,0 0 0,0-1-2,0-1 3,0 0-1,0 0 3,0 0 1,0 0 0,0 0-2,0 0-1,0 0-1,0 0-1,0 0 1,0 0 0,0 0-2,0 0 1,0 0 1,0 0-1,0 0 0,0 0 1,0 0 0,0 0 1,0 0-1,0 0 2,0 0-2,0 0 2,0 0 2,0 0 6,-2 0 5,2 0 5,0 0 1,-1 0-8,1 0-6,-2 0-4,2 0 0,0 0 0,0 0 1,0 0-4,0 0 4,0 0-4,0 1 1,0-1-1,0 0-1,0 0 1,0 0 0,0 0 0,0 0 0,0 0 0,0 0 1,0 0-1,0 0-1,0 0 0,0 0 0,0 0 0,0 0 1,0 0 0,0 0-1,0 0 1,0 0-1,0 0-1,0 0-1,0 0 3,0 0-8,0 0-3,0 0-6,0 0-4,2 0 5,-2 0 0,0 0 2,0 0 0,0 0-1,0 0 4,1 0-19,6-1-44,8-19-33,13-12-150,9-13-314</inkml:trace>
  <inkml:trace contextRef="#ctx0" brushRef="#br0" timeOffset="259236.3884">22932 1821 1089,'0'0'0,"0"0"10,0 0 44,0 0 53,0 0-37,0 0-49,-6 39-20,3 34 42,3 30 29,0 28-7,6 21-17,10 13-6,2-3-23,-3-6-8,-3-12 4,-4-10-2,-8-7 1,0-9 1,-2-6 4,-12-9 4,0-8-4,2-10-6,1-17-5,4-15-5,1-19 3,3-14-3,1-10-3,1-10-7,1 0-29,0-33-12,0-22-75,0-28-69,1-23-43,4-19-174</inkml:trace>
  <inkml:trace contextRef="#ctx0" brushRef="#br0" timeOffset="259814.5414">22748 1758 1160,'0'0'0,"0"0"26,0 0-26,0 0 43,139 2-3,-56 26-8,4 2-3,-5-6-25,-12-2-3,-13-5 0,-12-2 2,-7-3 6,-9-4-4,-10-1 1,-6 0 0,-6 0-2,-4 6-4,-3 7 0,0 11 1,-6 19 10,-16 18 16,-4 23 7,-2 30-10,1 24 2,12 13-7,10 4 8,5-10-18,2-11-1,8-11-2,2-8 0,-5-12 24,-2-4 4,-2-11-12,-2-9-4,-1-17 2,0-13-1,0-16 5,-1-10-12,-8-8-4,-1-6-2,4-3-1,0-5 0,1-1-2,1-3-1,-3-1 0,-10-3-1,-16 0-1,-22-15 0,-20-14-3,-20-10-10,-14-9-28,-6-10-32,5-5-20,25-3-47,37 4-166,39 3-671</inkml:trace>
  <inkml:trace contextRef="#ctx0" brushRef="#br0" timeOffset="260654.9118">22237 1923 1144,'0'0'41,"85"96"-31,11-2 59,43 25 71,30 29-64,24 11-24,15 4-17,-9-3-22,-13-21 12,-23-15 3,-17-17-12,-16-20-11,-18-17 4,-18-14-9,-16-14-1,-16-9 0,-14-8 1,-11-7 0,-16-6-1,-10-5-1,-6-4-4,-5-3-5,0 2-1,0-2-5,0 0 2,0 0 10,-11 0 3,-3 0 2,-5 0-1,-1 0 2,-4 2-1,-2 21 1,1 10 0,1 14 4,-1 4-1,4-1 2,5-6-5,2-9 2,7-8-2,-1-6 1,0-8 1,3-7-3,-2-3-4,-1-3 4,-14-4 0,-10-21 0,-12-15 9,-4-12-7,-1-14-2,1-12-4,0-4 1,-5-1-4,-9 4-4,-6 8 3,-10 3 7,-13 0-3,-15-3 1,-19-4 3,-17-8 0,-22-7 1,-10-7-1,-2-3 0,4-1-24,17 1-12,19 0 19,23 12-8,18 11 6,24 14 4,21 17 1,20 15 10,19 12 4,10 10 8,1 3-8,12 6 0,24 0-62,14 4-85,13 14-41,1 1-104,-1-1-3</inkml:trace>
  <inkml:trace contextRef="#ctx0" brushRef="#br0" timeOffset="260843.6623">22347 2235 369,'0'0'97,"0"0"-28,0 0 96,0 0-36,0 0-37,0 0-51,17-37 7,-17 30-31,0 0-17,-2 2-24,-4-2-6,2 6-23,-1 1-8,3 0-9,2 3 13,0 11 37,17 2-17,16-5-42</inkml:trace>
  <inkml:trace contextRef="#ctx0" brushRef="#br0" timeOffset="261891.6433">23836 2247 1221,'0'0'12,"0"0"-11,-163 58-1,60 1 0,-13 29 6,-5 15-3,-1 10 6,-4 3-9,-8-3 2,-8-6-2,2-13 0,9-16-72,16-22-37,26-17 65,22-18 22,16-11-12,14-10-114,7 0 85,3-1 63,10-11 48,4 0 28,7 1 33,3 3 13,3 2-56,0 3-38,0 3-1,0 0-27,-3 0-1,0 0-44,-1 0-11,-5 5 43,1 4 6,-2 0 6,0-1 1,2 1 1,5 1-1,3 0 1,0 5 16,5 4 7,14 2 6,0 4-7,2-1 10,-3-4-8,-4-4-8,-4-6-6,-4-1-5,3-4-3,0 2 1,6-2 6,4 1 20,4-1 0,0-1-9,0 1-3,-2-3-7,-3-2 0,7 0-3,1 0 20,6-9-12,5-5-15,4-3 1,5-1 1,0-1 6,2-1 10,-2-2 14,6-6-4,6-8-11,7-8-13,9-6-1,7-4-3,5 1 0,-1 4 6,-3 9 27,-9 6-11,-7 7-14,-11 4-4,-9 4 3,-11 5-5,0-3-2,0-5 0,10-1-1,5-7 0,10-1 1,3-3-2,5 0 2,10 0-1,-5 2 3,-3 3-3,-12 4-1,-16 3 1,-14 5 0,-11 2 1,-9 5 4,-6 0 10,-2 4 2,0-3-8,0 2-5,0-2-4,-13-6-5,-11-4 2,-13-6 0,-14-4 3,-11-4-1,-9-8 1,-1-4-1,8-3-2,12 0-5,16 2-37,19 10-38,17 12-83,10 9-203</inkml:trace>
  <inkml:trace contextRef="#ctx0" brushRef="#br0" timeOffset="263452.7393">23251 2238 719,'0'0'62,"0"0"-60,0 0 53,0 0 57,0 0-57,0 0-13,0-21-8,0 21-6,0-2-1,0 2 5,2 0-2,5 0 0,2 0-19,3 0-4,1 0 4,1 0 0,2 0 0,-1 0 2,1 4-1,3 2 5,-2 3-3,4-1 0,2 2 1,-1-1 8,0 3-3,-1 0-8,-1-1-2,-3 1 0,2-1-2,-3 2 0,1 3 1,2-1 2,-2 2 1,2 0-1,-3 2-1,0-1-5,-1 4 1,0 1 0,0 3 1,-3 0 14,1 2-8,-2-5 4,1-2-5,0 0 2,0 1-1,1 0-6,0 4-3,2 1 4,-1-1-4,2 3 1,-2 0 5,-4 1 4,2 1-1,-6-2-9,-2 2-1,-1 1 6,-1-3 4,-1-3-8,-1-4 6,0-1-2,0-3 4,0 1 1,0-2 1,0-4-6,-3-2-4,0-3 1,0-1-3,0-1 1,0-1-3,0 1 2,-1 1 3,2-1-3,0 3 3,-1-4-1,-2 1-3,2 0 2,0-4-2,1 1 0,2-1-1,0-2 0,0 0 0,0 0 0,0 0 1,0 0-1,0 0 0,0 0 0,0 0-1,0 0 0,-1 0 0,1 0 0,0 0-5,0 0-68,3-7-149,9-10-317</inkml:trace>
  <inkml:trace contextRef="#ctx0" brushRef="#br0" timeOffset="264958.8834">23481 2043 474,'0'0'60,"0"0"-27,0 0 58,0 0 9,0 0-14,0 0-36,11-4 5,5 7-21,2 11 17,6 3 13,-2 2-22,3 4-6,0 0-17,2 6 3,2 2 4,3 3-1,0 2 7,-3 3 3,-1 2-8,-4 5-3,1 7 4,-5 6 0,-1 4-12,-6 2-1,-6-2-6,-1-3 1,-4-1 1,-2 0-3,0-3 16,0-4-4,0-4-7,0-6 5,-8-2-9,-5 1 2,0-3 2,-4-1 0,-2 0-8,-3-2 3,2-2-4,-2-3 7,-6 1-2,0-6-2,-1 0-2,-7-2 1,-3-2 3,-6-1-3,-1 1 3,-5-5-1,1 0 0,0-3-1,1-1 0,0-4-6,1-1 1,-1-3 1,1 2-1,-3-6 0,-2 2 0,-4-2 0,-2 0-1,-8 0-1,1-2 2,2-6-2,2-4 0,10 0 0,6-2-1,7 1 1,7-3 0,2-1 2,4 2-1,5-1 1,3 5-1,6 3 0,2 1-1,6 3 0,-1 4 1,5-3-2,0 3 2,0 0 0,0 0 1,0 0-1,0 0 1,0 0-1,0 0 1,0 0-1,0-2-1,0 2 1,0 0 0,0 0-1,0 0-1,0 0 1,0 0 1,0 0-1,0 0 0,0 0 1,0 0-1,0 0 1,0 0-2,0 0 0,0 0 1,0 0 0,0 0-6,0 0-29,0 0-61,9 0-96,6-1-296</inkml:trace>
  <inkml:trace contextRef="#ctx0" brushRef="#br0" timeOffset="265584.6463">23225 10173 93,'0'0'779,"0"0"-779,0 0 0,0 0 24,0 0-24,0 0-95,-1-22-71,-2 22-53</inkml:trace>
  <inkml:trace contextRef="#ctx0" brushRef="#br0" timeOffset="270622.5388">20372 14592 545,'0'0'100,"0"0"-90,0 0 28,0 0 58,0 0-41,0 0-46,0 0-3,-10 0 6,5 0 13,1 0-1,1 0 8,3 0-13,0 0 3,0 0 12,0 0 24,0 0-8,0 0-20,0 0-11,0 0-12,0-5-4,0 1-3,0 3 1,0 1-1,0-1 0,0 1 7,0 0-1,0 0 7,0 0 8,0 0 7,0 0 1,0 0 2,0 0-7,0 0-12,0 0-5,-5 0 0,-3 3 7,-3 8 1,2-2 13,-4 2-7,1-1-1,0 1-1,0-2-9,0 0-2,0 1 0,2-2-3,-4 2-1,-1-1-2,3 2 3,-4 0 0,2-1-2,0 0 1,2 0 3,0-2 0,0 2 0,0 2 2,-1-5 0,0 6-1,-1-4-7,0 3 6,-1-1-5,0-2 1,2 3 2,1-3-1,-2 3 2,3 1 1,-1 3 2,-6 0 0,0 5-5,-3 2-1,-3-2 5,2-1-8,1-2 3,0 1 0,0 1-1,3 2-1,-1-3 4,-2 2 1,3-3-5,-4 3 2,-5 0 0,-1 3-1,-5 3 0,0-2 0,3 2-1,0-1 0,3 1 0,5-4 1,-1 0-2,3-1 1,-2-2 1,2 1-1,-5-1-1,0-1 2,0-1 0,4 0-1,1-1 0,-3 0 0,1 0 0,-1 3 0,0-2 1,-1 2-2,6 0 1,1-3 0,0 0-1,3-1 0,-4 4 0,-1 1 1,-8 5 1,-4-1 0,-5 4 2,-6-1 0,6-2 3,2-2-3,6-1 1,2-3 1,3-1-1,1 4 0,0-2 1,3-2-4,1-1 4,3-6-5,5 0 2,5-5 2,0 0-1,2-3 0,-2 2-1,-1 1-2,-3 5 1,-5-1 5,1 2-5,-2-3-1,3 0 1,4-6 2,2-1-4,5 0 0,-1-3 2,2 2 2,0-2-4,-2 2 2,-1 1-1,-3 2 0,-3 2 0,-5 3 0,1 1-1,-5 0 2,4 0-2,4-5-1,4-3 1,3-2 2,3-1-1,0 0 2,0 0 6,0 0-1,0 0 0,0 0 1,0 0-6,0 0 0,3 0-2,-3 0-1,0-1 0,0 1 1,0 0-1,0 0 0,0 0-1,0 0 1,0 0 0,0-2 1,2-2 0,0-1-2,-2-4-1,0 1-2,0-2-2,0 3-11,0 2 8,0 1-1,0 4 4,0 0 3,0-1-2,0 1 5,0 0-2,0 0-1,0 0 2,0 0-1,0-2 2,0 0-1,0-3 1,0-2-2,0-3-2,0-5-2,0 0-2,0-2 6,0 1 2,0-1 1,-2 0-1,0-2 1,-1-1-1,-3-3 6,-1 0-4,-2-2 5,0 7-4,4 3 2,2 8 2,3 7 0,0 0-4,0 0-3,0 10-6,0 9 6,0 6-2,3 6 4,0-1-3,-1 0 3,-2-1-2,0-2 3,0-3-2,0 0 4,0-2-2,0-3 3,0 1-4,0-4 2,0-3-1,0-4-3,-2-2 2,1-2-1,1-2 3,0-1-2,0-2 4,0 0 0,0 0-3,0 0 5,0 0 3,0 0-4,9 0 1,6 0-5,4 0 4,7 0-6,9 0 0,12 0-2,8-7-5,9-3-55,-3 1-281,-9-2-913</inkml:trace>
  <inkml:trace contextRef="#ctx0" brushRef="#br0" timeOffset="271228.9992">19154 16118 806,'0'0'167,"0"0"-54,0 0 80,0 0 2,0 0-81,0 0-70,0 0-38,15 10 0,-9 24 30,1 2-10,0-4-15,-1-3 3,-1-5-8,0-7-3,-1-2 0,-1-5-2,0-6-1,1-1 2,-2-3 2,-2 0 1,3 0 3,-1-5 3,6-14-4,3-6-5,9-11 1,3-3-3,4-4 0,-2 1 0,-4 4 0,-3 7 0,-5 6-3,-1 13-36,-3 10-94,-3 2-103,-4 23-278</inkml:trace>
  <inkml:trace contextRef="#ctx0" brushRef="#br0" timeOffset="271694.7365">19289 16408 918,'0'0'52,"0"0"38,0 0 70,0 0-34,9 81-53,3-55-36,-1-1-18,-1-3-2,5-3-5,-1-7-3,2-5-2,2-6 1,3-1 12,1-3 3,-3-14-1,-1-2-9,-7-6 4,-8 0 8,-3 2-4,0 4-6,0 5-4,-8 7 12,1 3-8,1 4-4,0 0-2,-3 13-4,0 13 4,1 13 11,-2 8 7,0 7-4,-1-1-9,-2-1 4,1-9-10,3-7-5,0-9-3,4-10 0,4-8 0,1-6-11,0-3-32,0 0-46,15-3-28,6-16-106,4-1-153,2-6-238</inkml:trace>
  <inkml:trace contextRef="#ctx0" brushRef="#br0" timeOffset="272092.08">19604 16637 777,'0'0'282,"0"0"-244,0 0 89,0 0 26,0 0-73,0 0-37,23 84-12,-23-62 12,0-3-23,0-2-2,-2-2-4,-3-3-3,2-5-8,2-2-2,1-4-1,0-1 0,0 0 6,0-3 8,0-14 1,14-5-13,2 0 0,0 0 1,2 5 5,-3 7 23,-2 0 8,-4 10-7,1 0-5,1 0-12,1 8 3,0 4 0,0 8-3,-4 1-7,-7 1 6,-1 2 2,0-3-6,-3-3-3,-9 1-4,1-8-3,3 0-5,0-6-18,5-4-29,2-1-55,1-6-131,4-16-360</inkml:trace>
  <inkml:trace contextRef="#ctx0" brushRef="#br0" timeOffset="274483.6488">20314 14534 225,'0'0'71,"0"0"-40,0 0 45,0 0 3,0 0-10,0 0 0,15 7 3,-15-7 5,0 0 5,2 0-24,-1 0-1,1 0-20,-2 0-11,1 0-8,-1 0 4,0 0 6,0 0 7,0 0-2,0 0 7,0 0 1,0 0 4,0 0 3,0 0-14,0-1-14,0-2-10,0 0-4,0-2 0,0-1-1,0-1-2,0-2 4,0-1 8,0 0 2,0 1-2,-1-1-1,-2 0-3,0-1 8,1 1 6,-2-2-5,-1 0-4,-2-3-6,-1 0 1,-1-4-4,0 2-4,-1-2 1,1 1 5,-2-2-6,-2-1 4,3-2-4,-4-1 1,2-3-2,0-2-1,1-3 1,-2-1 2,0 1-4,1 0 1,0 1 2,-3 0-1,2 0-1,-2-2-1,3-3 0,3-2 0,-1-3 0,8-5 0,-1 3 0,2-2 1,-2 0-1,0 3 0,-2-1 0,-1 1-1,2 2 1,-4-4 0,1 5-1,-2 1 1,0 2 0,3 1 0,-2 3 0,-2-1 0,0-1-1,-5 3 0,1-5-4,1-1-1,-2 4-9,3 1 14,0 1-2,2 5 3,-2-2 0,0 1 0,1-1 1,1-1-1,-3-1-1,-1-2 1,-2-1 0,1 1-1,-2 2 1,4 3-3,0 3 3,3 2 1,1 2-1,1 2 1,0 0-1,2-1-2,-1 1 1,-5 0 1,2-4 0,0-2-7,-4-2 2,1-2-1,0 2 3,3 5 0,2 4 3,4 4 1,1 3-1,0 5 0,3-3-1,-3 4 1,3-1-1,-2-2 1,1 1-1,-2 0 0,0 0 1,0 0 1,1 1-1,1 5 0,1-2 0,0-1 1,0 3-1,0 0 0,0 0 0,0 0-2,0 0 2,0 0 0,0 0-1,0-2 2,-4 1-1,3-3 2,-2-3-2,-2-3 0,-1-3 0,-2-3 0,0-1-1,0 3 1,2-1 1,3 4-1,0 3 0,0 5 0,1 1 1,1-3-1,-2 1 0,-2-1 0,-1-1 24,2 1-23,1 2 0,0 2 1,3 1-2,0 0-3,0 5-8,-2 13 8,-1 7 1,-1 6 2,-1-1 0,-2 4 0,3 2 0,-1 0 2,1 4 1,-1-1 7,-1 0 0,-1-3-3,1-5-4,-2-3-2,4-8 0,1-4-1,3-10 1,0-4 0,0-2 1,0 0 2,0 0 2,0 0 4,0-14-1,0-11-5,0-8-3,13-9-1,8-6-2,0-1-2,3 1 3,-3 4-1,-8 10 4,-2 5-4,-4 5 2,-4 7 0,-1 5 2,-2 4-2,0 5 1,0 0-1,0 3 1,0 0-1,0 0 0,0 0 0,0 0-5,0 0 0,0 9 1,3 6 4,4 1 0,3-1 11,2 0 0,4 2 5,4-3 11,6 1-8,6-2-1,8-2-5,4-1-10,5 1-3,-3 0-2,-3 0-56,-10-6-211,-16-5-544</inkml:trace>
  <inkml:trace contextRef="#ctx0" brushRef="#br0" timeOffset="275248.6854">19943 11601 1138,'0'0'109,"0"0"-86,0 0 108,0 0-67,0 0-20,-2 97 26,2-44-52,0 3-11,-1-3-4,-1-8-3,2-7 0,0-11 0,0-10 1,0-8 3,6-9 1,5 0 10,2-13 1,5-17-1,0-7 6,0-10 1,1-4-5,-2 1-8,-3 1 0,0 9-7,2 5-2,-4 14-1,0 10-9,0 11-20,-4 3-100,-5 25-162,-3 11-224</inkml:trace>
  <inkml:trace contextRef="#ctx0" brushRef="#br0" timeOffset="275833.602">20065 12058 426,'0'0'869,"0"0"-869,0 0 0,0 0 17,0 0 8,0 104-9,0-70-15,0-3-1,0-7 0,0-8-1,0-4-5,0-8-4,6-4-37,0 0 4,3-19 41,0-10-22,5-12 10,0-3 14,4-6 8,1 1 24,-2 6 42,1 10 1,-4 10-11,1 8-20,0 11-28,0 4-11,-1 0-5,1 14-1,-6 8-3,-8 5 0,-1-1 2,-9 3-1,-18-2-3,-7-4-25,-3-3-24,4-7-25,9-4 13,11-6 41,10-3 24,3 0 2,1 0 61,22 0 32,6-3-50,6 3 22,-2 0-8,-5 0-11,-7 12-14,-8 6-11,-10 3-9,-3 6-7,-3-1-5,-19 0 0,-6-3-1,-7-3 0,1-7-38,1-7-29,2-6-23,7 0-29,3-16-31,6-7-94,9-2-167</inkml:trace>
  <inkml:trace contextRef="#ctx0" brushRef="#br0" timeOffset="276218.0368">20362 12140 922,'0'0'412,"0"0"-409,0 0 94,0 0-44,0 0-37,0 0-7,5 57-1,-5-36-5,0-4-2,0-5 0,0-4-1,0-3 0,0-5-1,0 0 1,1 0 8,11-13 2,4-7-8,5-6-1,-3 4 4,-3 1 9,-5 6 39,-1 4 11,-4 5-15,-4 6-11,2 0-15,2 0-12,1 15-9,1 7 6,-3 8-1,-4 3-3,0 1-2,0-1-2,-10 0-2,0-3-71,-1-1-162,1-5-306</inkml:trace>
  <inkml:trace contextRef="#ctx0" brushRef="#br0" timeOffset="277731.5669">21006 14658 577,'0'0'85,"0"0"-81,0 0 46,0 0 31,0 0-40,0 0-28,4-7-1,-4 7 15,0 0 13,2 8-4,-2 12 15,0 8 1,0 2-38,-2 3-12,-16 1 0,-2 1-1,-4 1-1,-4-2-2,-5 0 0,-3-4 1,0-3 0,1-5-2,-1-3 0,0-3 0,-3-4-10,0-3 0,-1-4 4,-5-1-12,-1 0-5,0 3-17,2 3 20,4 0 15,8 1-7,10-5 9,6-3 0,9-1-5,1-2-3,0 0 10,0-2-28,0-10-44,1 1 44,2-3-9,0-1 5,3-2 36,0-1 0,0 1 33,0 3 0,-3 2 17,-1 1-6,-2 5-24,1 3-14,3 3 2,-1 0 9,0 0 8,-2 0 6,-4 0 19,0 6-18,0 5-11,-5 2 3,0 1-10,-4-1-8,0-1-2,-1-4-4,-2-2 0,4-2 0,7-4 0,0 0 2,10 0 2,0 0 34,0-2 16,0-3-30,0 2-13,0 1-1,0 2-5,0 0-5,0 0 0,0 3-8,0 13 8,6 3 9,2 4 22,3-2 9,0 2 1,-1-4-4,-1-5-12,-3-2-12,1 1-13,1-6 0,-4-2-5,4 0-46,-1-1-30,2 1-25,4 1-70,4 2-56,4 0-62</inkml:trace>
  <inkml:trace contextRef="#ctx0" brushRef="#br0" timeOffset="278154.4407">20791 15283 930,'0'0'10,"0"0"40,0 0 71,-16 83-63,13-62-49,-2-1-9,4-2-4,1-5-64,0 0-121,0-6-56,12-2-80</inkml:trace>
  <inkml:trace contextRef="#ctx0" brushRef="#br0" timeOffset="278676.9817">20926 15319 481,'0'0'328,"0"0"-269,0 0 76,89-44 10,-74 44-61,-2 0-51,-2 10-9,-6 8-2,-4 8-1,-1 2-10,-6 2-2,-16-2-5,-4-2-4,2-2-4,2-5-22,6-8 3,10-4-15,6-5 2,0-2 6,13 0 30,15 0 8,8-9-6,3-5-2,1-2-2,-4-2-27,-10 3 6,-7 0 16,-11 7 7,-3 4 0,-5 4 2,0 0 5,0 8-1,0 15-6,0 2 18,0 1-2,0-2-3,8-7 6,8-5-3,11-7 3,0-5 10,1 0 17,0-15 32,-7-6-36,-6-5-7,-7-4-8,-8 2 0,0 1-11,-12 7-8,-6 3-8,0 8-2,0 7-23,2 2-25,4 0-89,3 0-74,3 2-355</inkml:trace>
  <inkml:trace contextRef="#ctx0" brushRef="#br0" timeOffset="280312.5319">24192 14570 902,'0'0'108,"0"0"-92,0 0 33,0 0 4,0 0-18,0 0-31,0 59 5,0-40-9,0-2 0,0-3 0,0-6 0,0-6-5,0 0-18,0-2-5,2 0 12,5-15-2,-1-6-10,0-4 13,2-4 15,0-2-1,3 1 1,1 2 1,1 3 4,1 8 36,-1 8-8,-2 6-11,-4 3-9,-2 0-8,0 18-4,-3 9 2,-2 4 3,0 0-4,-10-4-2,-1-4 0,2-6-2,6-9-5,-1-3 2,4-5 0,0 0 5,13 0 9,4 0-4,3-2-5,3-7 0,-1-4 0,-2 0-3,0-6-5,-5 0-10,-1 0 4,-5 1 10,-5 7 4,-2 3 4,-2 6-4,0 2 0,0 2-17,-3 13 5,-8 2 11,2 2 0,3-3-1,6-5-13,0-2-9,6-6 8,14-3 9,8 0 3,5-9 4,-2-5-5,-1-5 4,-7 0 2,-4 1 1,-7-2-2,-5 4 0,-5 3 1,-2 7 1,0 6 10,0 0 1,-2 13-10,-8 16-2,-1 14 57,0 9-16,1-2-12,4-2-8,3-4-19,3-10 7,0-6-9,0-9-1,0-6-12,-1-9-41,-5-4-56,0 0-30,2-8-59,-1-10-187</inkml:trace>
  <inkml:trace contextRef="#ctx0" brushRef="#br0" timeOffset="280444.1258">24580 14682 842,'0'0'57,"0"0"-57,0 0 2,103-8-2,-67 6-82,-2 1-487</inkml:trace>
  <inkml:trace contextRef="#ctx0" brushRef="#br0" timeOffset="283821.3693">21352 14679 181,'0'0'248,"0"0"-225,0 0-19,0 0-1,0 0-3,0 0 0,0 67-25,-4-59-18,-5-4 30,5 1 13,-1-2 7,2-1 35,-2 1-2,4 0-14,-2 0-14,1 0-10,-1 3-1,2 3 7,-3 5 1,-1 3-3,1 1-5,-4 2-1,0 2 4,-2 0 9,0 3 18,-6 0-8,-1 0-3,-5 1 15,-4-1-21,0-1-8,-3-2 0,2 1 7,0-1 7,0-1 16,1 1-14,0 0 6,0-3-2,-4 2-15,-2 0-6,-2-2-4,-3 2-1,-2 0 0,3-1 0,3-2-4,5 1-2,5-5 6,3 3 0,-1 0 0,0 0 0,-6 0 0,-3 2 0,-1 1 1,-2-1-1,0 0 0,2-2 0,-2 0 0,0 0 0,1-3 1,0-2-1,-1-1 0,-1 1-1,1-3 1,0 0 0,1-1-7,-1-2-17,1 2-3,-3-3-2,2 0 9,2-2 0,-2-3 0,0 0-14,3 0-18,-1 0-23,3-2-57,-2-7-189</inkml:trace>
  <inkml:trace contextRef="#ctx0" brushRef="#br0" timeOffset="283959.2365">19594 15576 56,'0'0'0</inkml:trace>
  <inkml:trace contextRef="#ctx0" brushRef="#br0" timeOffset="284158.2842">19458 15361 349,'0'0'85,"0"0"-33,0 0 45,-36-85-58,20 60-39,-4-5-5,0-1-73,-2-5 21,4-2 56,7 0 1,1-3 5,8-1-4,2-3 6,0-3-3,0 1-4,0-1-51,7-2 49,1 1-67,2 3 16,3 4 28,-2 9 25,-2 3 29,-4 6 21,-1 3-42,0 1-8,1 0-123,-2-2-52</inkml:trace>
  <inkml:trace contextRef="#ctx0" brushRef="#br0" timeOffset="284780.8848">19834 13791 30,'0'0'31,"0"0"-26,0 0 68,0 0 43,0 0-12,0 0-9,46-9-29,-43 9-14,-3 0-18,0 0-13,0 0 3,0 0 12,0 0-13,0 0 9,0 0 10,0 0-21,0 0 3,-1 0-7,-8 9 2,-3 5-9,-6 3-7,-4 5-1,-3 5-1,-1 2 0,-4-2-1,0 1 2,2-2-2,-2 2 0,3 2 0,2 2 0,1 9-2,3 9-1,-2 9-2,4 3 3,3-3-4,1-5 2,7-6 4,1-5 0,5-1 0,2 1 0,0 0 2,0 0-2,0 1 1,0-3-1,-7-4 0,-2-2 0,-3-9 0,0-9-14,6-11-122,5-6-152</inkml:trace>
  <inkml:trace contextRef="#ctx0" brushRef="#br0" timeOffset="285299.094">19737 13878 513,'0'0'0,"-52"72"-55,24-41 37,4-11 18,7-6 0,8-8 0,8-6 0,1 0 28,0-17 23,17-7-10,3-5 45,2-5-30,2-3-17,-2 1 40,1 4-22,-2 5-16,1 7 13,3 5-4,1 6-11,-1 3-7,0 4 5,-7-1-7,-7 3-5,-2 0-7,-3 18-7,-2 13 11,4 12 12,-1 7 2,0 3-10,0-3 0,-4-2-8,0-1-18,-3-4-3,0-6-105,-14-11-249</inkml:trace>
  <inkml:trace contextRef="#ctx0" brushRef="#br0" timeOffset="286370.7077">18851 13975 836,'0'0'194,"0"0"-193,0 0 58,0 0 42,0 0-47,0 0-40,23-14-6,-3 37 12,-5 9-8,-9 3-8,-6 3 0,0-2-1,-11 1-2,-2-6-1,1-10-4,7-6 4,5-13-3,0-2-27,26-10 20,8-16-4,4-9-5,-5-2 12,-6 4 7,-10 2 0,-8 9 1,-4 10-1,-5 6 4,0 6 6,0 0-10,0 17 2,-6 9-3,-2-1 2,4 1-1,1-2 0,3-7 4,0-6-3,0-8 4,13-3 8,7 0-6,-2-5-3,-2-9-2,-4-3-2,-6 2 0,-6-2 1,0 3 3,0 4 2,0 4 1,0 6 16,0 0 5,0 14-27,0 17 6,0 8 17,4 5-4,-2 3-16,-2-5-3,0-7-1,1-10-3,7-8-67,4-12-35,9-5-23,2-5-11,1-17-54,-6-6 142,-3-3 51,-9-1 55,-6 0 51,0 6-4,0 4-18,-3 10 1,-6 7-39,-1 5-29,2 0-5,2 8-12,3 14-1,3 3 1,0 4 10,3-4 16,12-5 9,1-6-5,3-7 17,-3-4-10,-2-3 0,0-2-9,-5-13-1,-3-3-8,-6-3-8,0-1-6,0 0-2,-4 5-3,-8 6 0,-1 3-5,2 8-11,-4 0-18,-4 4-11,-2 9-21,-3 4-36,1 0-77,0-4-216</inkml:trace>
  <inkml:trace contextRef="#ctx0" brushRef="#br0" timeOffset="287127.9963">18635 13989 485,'0'0'145,"0"0"-86,0 0 82,0 0-8,0 0-77,0 0-5,53-53-6,-37 53-21,3 0 17,9 12 24,-3 4-16,-2 2-20,-7 4 9,-7 2-19,-5 4-13,-4 2 1,0-1-6,-14-1 1,-3-3-2,-1-5-1,5-4-3,3-6-10,4-5 4,2 0 8,1-4 2,3-1 0,0 0 1,0 0 7,0 0 2,0 0 14,0 0-1,10 1-3,6 2 13,0-3-5,5 0-1,1 0-12,7 0-12,7 0-3,2-3-18,1-9-134,-7-7-303</inkml:trace>
  <inkml:trace contextRef="#ctx0" brushRef="#br0" timeOffset="287776.3453">19105 14012 660,'0'0'17,"0"0"6,0 0 108,0 0-21,0 0-48,0 0-18,0 0 8,-23 77-21,22-57-24,1-2 6,0-2-1,0-5 1,3-3-1,3-5 4,4-3 3,0 0 0,1 0-4,1 0-5,-3-9-6,0-1-1,-1-2-1,-2 3 1,-1-1-1,0 0 2,-2 3 11,-2 2 12,1 2 13,-2 3-14,0 0-10,0 0-7,0 0-8,0 1 1,0 8 0,0 3 3,-6 3 9,0 4-1,-5 1-3,-2 1-10,2 1-1,4 0-78,1-5-117,5-3-205</inkml:trace>
  <inkml:trace contextRef="#ctx0" brushRef="#br0" timeOffset="291530.9318">19974 15719 358,'0'0'61,"0"0"-30,0 0 11,0 0 15,0 0-14,0 0-26,-43 3 8,37-3 27,0 0 22,-1 0 31,1 0-18,-2-1-37,3-4-5,-1 4-6,-3 1-26,1 0-12,-4 0 0,-2 0-1,2 0 0,-3 0 0,2 0 2,-2-3-2,0 0 8,2-1 0,1-1 5,0 0-2,0-3 2,1 2-6,-3-1-5,1 1-2,-1-2 0,-3-2-4,1 0 1,1-1-4,0 0-4,0-2 6,-4-1 5,4 2-1,0 0 0,3 1 0,3 3 1,-1-3-2,-1 2-6,1-3-14,-5 3 5,3-3-13,-3 1 20,3 2 1,0-2 4,3 0 4,0-1-1,0 0-2,0-1 1,0 2 3,0 3-7,-1 0-15,4 5 5,0-3 4,3 4 3,0 1 9,1 1 0,2-3-25,0 0-88,0-6-101</inkml:trace>
  <inkml:trace contextRef="#ctx0" brushRef="#br0" timeOffset="329233.2646">9473 17490 417,'0'0'62,"0"0"-60,0 0-2,0 0 43,0 0-13,0 0-26,-36 8-4,35-3 0,0 1 0,-4-5 0,2 4 0,-3-1-2,4-4-8,2 1-42,0-1-52,0 0-58</inkml:trace>
  <inkml:trace contextRef="#ctx0" brushRef="#br0" timeOffset="335533.5787">9286 17478 875,'0'0'129,"0"0"-121,0 0 7,0 0 106,0 0-53,0 0-48,0 0-20,0 0-4,0 0-2,0 0-9,0 0-1,0 0-10,0 0-10,0 0 7,0 0 5,0 0-9,0 0-2,0 0-5,0 0-23,8 0-17,0 0-16,-3 0 26,0 0-21,-3 0-23,-2 0 12,0 0 8,0-2-168</inkml:trace>
  <inkml:trace contextRef="#ctx0" brushRef="#br0" timeOffset="338512.3034">23690 15141 238,'0'0'0,"0"0"-91,0 0 91,0 0 19,0 0 41,0 0-34,1-21 5,-1 19 19,0 1 1,0-4-51,0 1-84,-1-1-146</inkml:trace>
  <inkml:trace contextRef="#ctx0" brushRef="#br0" timeOffset="339292.7803">23585 14950 134,'0'0'90,"0"0"-20,0 0 15,0 0-10,0 0-20,0 0-18,-7-21 10,7 18-8,0-1 11,-2 0-16,2-1-5,-4 0 19,4-1 2,0 0-10,-2-2 25,2 4-6,0 2 18,0-1-19,0 3-18,0-2-10,0 2-10,0 0-9,0 0 1,0 0-4,0 0 3,0 3 1,0 11 16,5 4 13,2 3 5,3 7-1,1-2-12,0-2-7,0-1-7,-3-3-7,1-1-4,0-4 0,-3-3-6,-2-3 2,-2-2-2,2-3-1,-2-3 1,-2 2-2,1-2 0,-1 0 0,0 2 1,2-3-1,-2 0-1,1 0 1,-1 0 0,0 0 0,0 0 0,0 0 0,0 0 0,0 0 0,0 0-4,0 0-11,0 0-9,0 3-9,0-3-25,0 0-40,0-3-18,-6-11-44,-3-6-23,0 0-24,0-6-38</inkml:trace>
  <inkml:trace contextRef="#ctx0" brushRef="#br0" timeOffset="339807.1421">23591 14905 298,'0'0'156,"0"0"-104,0 0 44,0 0 17,0 0 11,0 0-32,-6-23-32,6 23-17,0 0 16,0 0-3,3 6-13,9 15 15,2 3 12,0 4-12,0 1-21,-3-1 1,-1 5-9,-1-2-11,-3-4-11,1-2 0,-4-5-2,2-4-4,1-2 0,-2-4 3,1-3-2,0-1 0,-3-4-1,-2-1 0,1-1-1,-1 0 0,0 0 1,0 0 1,0 0-2,0 0 0,0 0 0,0 0 0,0 0 0,0 0 0,0 0-3,0 0 2,0 0-2,0 0 2,0 0 0,0 0 1,0 0-1,0 0-2,0 0-2,0 0-1,0 0-2,0 0 3,0 0 2,0 0 1,0 0 1,0 0 1,0 0-1,0 0 1,0 0-2,0 0-23,0 2-47,0-2-86,9 0-125,15-5-495</inkml:trace>
  <inkml:trace contextRef="#ctx0" brushRef="#br0" timeOffset="340272.1087">23972 14942 491,'0'0'136,"0"0"-93,0 0 54,0 0 62,0 0-58,0 0-26,0 0-10,-3 0-17,-13 14-8,-7 7 14,-3 5-4,0 0-15,1-1-13,11 1-15,0-2-4,5-2 2,2-2-4,1-3-1,-1-4 0,2-2 0,-1-4 0,3-2 0,0-3 0,1 1 0,2-3 1,0 0 0,0 0 0,0 0-1,0 0-1,0 0-11,0 0-32,0 0-34,0 0-24,0 0-69,0 0-104,4 0-101</inkml:trace>
  <inkml:trace contextRef="#ctx0" brushRef="#br0" timeOffset="342193.4786">19133 16654 719,'0'0'4,"0"0"-4,0 0-12,0 0 12,0 0 0,0 0-31,0 0-144,0 0-271</inkml:trace>
  <inkml:trace contextRef="#ctx0" brushRef="#br0" timeOffset="346566.4783">23833 15135 958,'0'0'37,"0"0"-37,0 0 0,0 0 3,0 0 59,0 0-40,0 0-22,0 0-4,0 0-1,0 0 3,0 0-2,0 0-12,0 0-13,0 0 13,0 0 7,0 0 6,0 0-8,0 0-12,-2 0 1,2 0-6,0 0-9,0 0-11,0 2 16,-2 1 6,0-2-45,0 1-60,-2-2-44,-1 0-92</inkml:trace>
  <inkml:trace contextRef="#ctx0" brushRef="#br0" timeOffset="361173.319">1355 12651 516,'0'0'13,"0"0"7,0 0 98,-35-83 17,23 66 20,-1 3-37,2 3 37,1 1 0,6 3-56,1 3 10,3 3-19,0 1-33,0 0-26,4 17-19,14 22-11,3 22 19,-3 11 6,-5 6-12,-4-2-9,-6-7-3,-1-10-2,1-8-1,1-14-1,-1-10 1,4-16-2,4-11 3,8-5 4,11-30 4,9-19-2,4-17-5,2-13 2,-2-6 2,2 2 3,-6 7 9,-3 13 0,-5 11-8,2 14-8,-8 11 1,-9 19-4,-7 13-2,-4 5-12,-5 33-88,0 17-131,-27 12-165</inkml:trace>
  <inkml:trace contextRef="#ctx0" brushRef="#br0" timeOffset="361759.1029">1593 13171 1398,'0'0'14,"0"0"11,0 0 94,18 117-17,-18-62-51,0 2-41,0-5-7,0-4-3,0-11-1,0-8-6,3-13-22,0-11-31,6-5-5,3-16 48,6-18 16,1-14 2,1-11 0,-1-5 7,-1-5 1,-5 4 30,1 7-15,1 12 11,1 10 6,7 11-18,0 9-14,1 11 2,1 5-6,-3 13-1,-2 20-4,-9 9 0,-11 6-1,-6 2-1,-22-4 1,-13-10-17,-3-7-38,-1-14-15,10-11 37,10-4 34,13 0 4,12 0 65,0-4 30,0 1-51,0 3-23,15 0-14,9 3-3,3 14-5,1 5-2,3 2-1,-1-2-1,0 1 0,3-6-4,-3-4-35,-2-6-70,0-7-53,2-2-108,-4-20-147,-1-10-169</inkml:trace>
  <inkml:trace contextRef="#ctx0" brushRef="#br0" timeOffset="362120.1427">2145 13260 349,'0'0'543,"0"0"-444,9-76 79,-9 66 47,0 5-93,0 5-29,4 7-53,1 22-42,4 10 6,0 8 17,1 1-18,1-4-9,-2-6-4,7-9 0,-1-10-1,2-12-5,6-7 6,0-6 1,7-22 5,0-12-2,-2-7 0,-3-1-1,-6-1 3,-8 9 1,-5 7 27,-6 12 8,0 12-4,0 9 0,0 0-9,0 26-21,0 20-7,-6 22 18,0 12 9,-3 7-3,-6-1-13,0-8-12,-3-7 0,6-13 0,4-10-4,5-12-56,3-14-49,0-17-200,6-5-430</inkml:trace>
  <inkml:trace contextRef="#ctx0" brushRef="#br0" timeOffset="362611.0672">3182 13112 942,'0'0'346,"0"0"-287,0 0 120,0 0-47,0 0-61,0 0-21,76 0-12,-36 0-6,3 1-16,-1 4-9,-6-2-7,-8 2-4,-5 2-58,-11-2-166,-10 3-198,-2-2-553</inkml:trace>
  <inkml:trace contextRef="#ctx0" brushRef="#br0" timeOffset="362765.0605">3109 13317 1435,'0'0'277,"0"0"-264,0 0 105,0 0-62,0 0-46,113-15-10,-68 15-3,4 0-65,-4 0-238,-2 0-518</inkml:trace>
  <inkml:trace contextRef="#ctx0" brushRef="#br0" timeOffset="364985.0772">11355 2744 51,'0'0'0,"0"0"0,0 0 18,96-9 30,-79 9-20,-6-3 30,-5 3-26,-1 0-28,-1 0-4,6 0 3,1 0 2,3 0-5,0-2-28,0 1-185</inkml:trace>
  <inkml:trace contextRef="#ctx0" brushRef="#br0" timeOffset="366260.2472">11645 2744 371,'0'0'39,"0"0"-34,0 0 1,-36-93 102,29 68 30,4 0-56,-1 0-5,4 8-3,0 3-7,0 8-12,0 2 43,0 4-61,0 0-26,0 0 7,0 2-4,0 20-4,0 9 27,0 14 43,0 9-2,0 9-18,-4 8-22,-8 15 12,-7 14 3,-2 11-11,-4 6 4,-1 4-19,3 5 8,4-1-13,3-4-6,6-1-5,0 0 8,2-6-16,0-5 2,4-3 0,-1-7 0,1-8-1,1-4-1,2-3 6,-2 2-1,1-4 1,-1 1 1,-1-5-2,0-7 1,-4-3 7,2-6-10,0-7-4,0-3 0,-2-7 4,1-7-4,1-4-1,1-7-1,2-6 0,-1-5 0,2-7 0,1-4 0,-1-3-1,-1-1-15,-1-1-49,-3-6-145,-7-25-400</inkml:trace>
  <inkml:trace contextRef="#ctx0" brushRef="#br1" timeOffset="369872.2863">11785 2796 731,'0'0'172,"0"0"-164,0 0 0,8-82 45,-8 72 36,-6 2 7,0 4-56,3 3 49,3 1-76,-3 0-7,-3 10 7,-3 24 25,-6 17 35,6 22 0,-1 23-30,0 23-14,5 33 12,-3 42-7,5 36-3,3 29-4,0 20-5,6 6-8,0 1-3,-6-8 1,0-15 3,-4-25-1,-14-23-5,-6-26-4,3-24 0,4-23-1,3-21-2,6-22-2,4-21 2,2-21-2,1-20-1,-3-15 1,4-11 1,0-6-1,-2-2 0,2-3 0,0 2 0,0 0-2,0-2 3,-2 0-2,1 0-1,-1 0-3,-2 0-4,-1 0-4,-2-9 1,-6-12-13,-4-6 4,-7-7-1,-6-3 3,-3-1 5,2 7-4,4 8 4,7 7 10,6 8 1,4 2 3,5 3 0,5 3 0,0 0 3,0 0 1,0 19-3,7 10 0,6 10 6,-1 1 6,-1-1 8,-2-3 3,2-3-5,-2-6-10,0-2-2,1-3-3,0-1 3,3 0-4,-1 0-2,1 1 2,1-7-2,-1-4 1,-3-6 3,1-5 7,8 0 20,9-9 1,11-19-2,10-13-20,9-12-3,7-11-2,2-11-6,-3-2 0,-7-2-36,-13-3-56,-18 6-166,-16 1-335</inkml:trace>
  <inkml:trace contextRef="#ctx0" brushRef="#br1" timeOffset="370503.016">11766 2706 775,'0'0'608,"0"0"-608,0 0-1,0 0 1,0 0 0,0 0 2,-58 85 34,29-34-14,1-1-18,1-4-1,6-9 0,5-11-2,7-10-1,7-10-1,2-6 1,9-23 8,17-22-8,7-16-4,1-13 4,3-6 5,2-6 21,0 1 32,1 11 16,0 18 15,-6 21-33,-2 23-10,-1 12-23,2 34-19,1 29-2,-2 16 8,-13 8-4,-4 4-6,-6-1-1,7 5-6,10-13-166,8-19-476</inkml:trace>
  <inkml:trace contextRef="#ctx0" brushRef="#br1" timeOffset="373664.7112">3926 12782 1411,'0'0'25,"0"0"-10,0 0 84,0 0-48,0 0-30,17 73 34,-15-15-8,1 7-18,-1 0-13,1-4-9,0-6-1,4-9-4,1-10-1,7-11 1,-2-11 3,2-7-2,6-7 2,3-7 5,6-22 5,0-12-2,1-7 7,0-10-11,-1-3-6,-2 1 1,-1 2-3,-6 12-1,-7 17-2,-8 13-1,1 16-39,-4 16-120,-2 27-171,-1 17-13</inkml:trace>
  <inkml:trace contextRef="#ctx0" brushRef="#br1" timeOffset="374454.2075">4156 13498 1175,'0'0'323,"0"0"-321,0 0 14,0 0 54,0 0-18,-3 73-15,3-40-30,0 1-5,0-1-2,0-7 1,0-5-1,0-6-9,0-5-19,0-7-4,0-3 5,0-2 17,0-15 10,0-6-12,0-6 10,0-3 2,0-2 0,-3-4 2,-1 1-1,2 0 0,0 2 2,2 6 1,0 7 15,0 8-8,6 4-1,11 6-4,4 1-4,9 3 0,-2 0 2,-1 0-2,-8 0 4,-2 1-2,-6 2-1,-5-1-1,-3-1 1,-1-1-3,-2 2 4,0-2 3,0 0-2,0 0-4,0 8-1,-5 3-7,-7 6 7,-4 5 0,0-2 0,2 1 2,4-4-4,1-5 2,6-4-1,3-7-1,0 1 2,0-2 0,0 0 0,-2 0 1,2 0 1,-1 1 4,-1-1-3,-4 2-3,-3 1 0,-2 0 0,0-1 0,2 0 0,2-1 3,7-1-3,-2 0 10,2 0 12,0 0 3,0 0-6,0 2-5,0 0-4,0 6-3,0 3 0,2 6 13,14 2 10,8 6-4,0 0 7,3-3-8,3-1-8,-7-1-8,-3-1-9,-5-4-1,-4-2-9,-3-2-39,0-4-66,1-4-143,-2-3-234</inkml:trace>
  <inkml:trace contextRef="#ctx0" brushRef="#br1" timeOffset="374873.4624">4523 13503 1253,'0'0'130,"0"0"-81,0 0 67,0 0-58,0 0-24,0 0 6,28 84-26,-22-57-5,-3-3-8,-2-3-1,-1-4 1,0-3-1,0-5-3,-1-7-20,-1-2-9,1 0 30,-1-7 2,2-12 3,0-6 5,5-4-2,12 3 14,4-1 15,5 5 5,-1 7 0,0 6-7,-3 4-10,-6 5-4,-1 0-5,-3 0-2,-3 12-4,0 10 3,-3 10-2,0 5 9,-6 1-8,0 0-5,0-4-3,0-2-1,0-5-1,0-8-12,0-5-45,0-6-60,4-8-176,11-5-278</inkml:trace>
  <inkml:trace contextRef="#ctx0" brushRef="#br1" timeOffset="375180.9936">5106 13275 1048,'0'0'200,"0"0"-120,0 0 110,0 0-51,0 0-56,0 0-36,92-14-19,-66 14-19,-1 0-9,8 2-2,4 3-17,2-2-159,3-3-200,-2 0-573</inkml:trace>
  <inkml:trace contextRef="#ctx0" brushRef="#br1" timeOffset="375540.5544">5628 13081 1452,'0'0'77,"0"0"-76,0 0 102,0 0-4,0 0-76,0 0-9,55 95 17,-40-37-11,-3-2-11,-3-2-4,-3-4-2,3-9-2,-2-9 0,-1-11-1,-1-9 1,1-9-1,0-3 2,3-9 7,9-21 1,1-11-1,3-12 5,-2-5 4,1-3-8,2 6-1,-1 7 1,-2 15-6,-5 11-4,-4 13 0,-5 9-8,-5 3-38,-1 23-132,-1 11-160,-13 6-326</inkml:trace>
  <inkml:trace contextRef="#ctx0" brushRef="#br1" timeOffset="375967.9889">5989 13450 309,'0'0'1105,"0"0"-1097,0 0 3,0 0 85,0 0-57,0 0-5,1 98-14,-1-66 11,0-3-19,8-3-4,8-6-2,-2-5 0,2-9-3,-1-3 3,3-3 7,-1-6-1,8-16 2,-6-9-3,1-4 2,-4 4 3,-7 3 7,-3 10-9,0 7 0,-6 7 7,0 4 5,0 0-5,0 10-15,0 18-4,-9 12 16,0 9 6,0 7 6,-3 6-12,-3 5-3,2-6-11,-2-5-3,2-13-1,2-13-5,5-11-19,3-12-31,3-7-37,0 0-114,3-20-70,12-9-329</inkml:trace>
  <inkml:trace contextRef="#ctx0" brushRef="#br1" timeOffset="376344.0234">6374 13601 1096,'0'0'448,"0"0"-444,0 0 53,0 0 24,0 0-15,9 76-44,-9-44-19,0-3-2,-2-5-1,-5-7-1,7-7-2,0-8-29,0-2-4,0-8 30,6-16 6,4-6 0,8-3 3,2 0 7,2 5 12,0 5 22,-2 6 11,-4 6-11,-5 9-2,0 2-13,0 10-12,-2 15-1,1 11 7,-7 1 2,-3 6-8,0 3-17,-7-3 0,-5-1 0,-7 0 0,2-1-51,1-6-115,10-8-498</inkml:trace>
  <inkml:trace contextRef="#ctx0" brushRef="#br1" timeOffset="383795.3982">12164 2239 281,'0'0'1,"0"0"37,0 0 26,0 0 0,0 0-23,0 0-11,0 0 32,0 0 13,-3-24-14,3 22 24,0-1-18,0 0 2,6 1-12,4 2-13,5 0-24,3 0-4,0 0 16,-3 5-7,-7 2-19,-5-3-5,-3-1-1,0 0 0,-2 2 0,-15-2-4,-6-3-12,-4 0 0,2 0-13,4-3 5,9-8 21,7-5 3,5-4 7,0-1 12,9-3 4,8 3-3,2 3 25,0 4-23,1 4 3,-1 5 5,-1 5-15,-3 0-3,3 6-12,-4 17-1,-5 7-1,-5 3-2,-4 4 3,-15-4 1,-21-6-4,-9-7-5,-5-10-23,2-10 10,12 0 15,10-17 7,15-10 5,9-3 11,2 0 34,15 7-4,21 11-7,12 12-39,15 5-7,4 32-22,-2 13-135,-19 2-318</inkml:trace>
  <inkml:trace contextRef="#ctx0" brushRef="#br1" timeOffset="384936.15">12397 6882 866,'0'0'161,"0"0"-161,0 0-10,0 0 10,0 0 4,0 0 2,36 90-5,-53-75-1,-5-2-11,-5-7 1,0-6-10,3 0-3,7-17 9,8-5 14,7-6 18,2 1 35,5 3 11,12 2-2,4 6 11,2 5-26,-1 7-10,1 4-11,0 0-12,-6 3-12,0 14-2,-6 3-8,-6 5-2,-5 0-3,-4 3 11,-19-7-4,-10-4-35,-6-11-6,3-6-14,5 0 4,12-15 44,12-9 13,7-5 27,3 2 53,21 0-20,6 4-24,4 6-36,2 6-28,0 5-189,-4 3-502</inkml:trace>
  <inkml:trace contextRef="#ctx0" brushRef="#br1" timeOffset="386809.2779">12057 1391 1062,'0'0'55,"0"0"-55,0 0-4,0 0 2,0 0 2,0 81 24,6-38 11,1-5-19,0-7-14,4-9 5,1-8 0,0-4 6,7-8 1,5-2 2,4-2 7,7-18 30,-2-4-20,-4-6-3,-3-3 7,-4 2-6,-2-1-27,-3 6-4,-4 13 0,0 13-52,-1 8-143,-3 25-332</inkml:trace>
  <inkml:trace contextRef="#ctx0" brushRef="#br1" timeOffset="387146.9523">12377 1771 1084,'0'0'93,"0"0"-93,0 0-148,0 0 148,0 0 2,0 0-1,-86 73-1,72-48-12,8-6-57,6-9 8,0-10 61,6 0 40,15-2 14,2-13 3,2-2 38,-3 0 6,-6 3-1,-6 5-43,-7 6-13,-3 1-2,0 2-29,0 5-13,0 23-18,0 16 8,0 10-94,0 2-218</inkml:trace>
  <inkml:trace contextRef="#ctx0" brushRef="#br1" timeOffset="387914.2358">12653 6917 1263,'0'0'47,"0"0"-47,0 0-20,0 0 20,0 0 2,66 83 1,-51-45 5,-3-2-8,1-7-1,-4-10 1,2-7 0,0-10 1,5-2 8,4-7 13,5-19-10,2-15-4,-1-3 10,-5 0-8,0-1-10,-5 8-2,-3 13-39,-5 8-51,-3 13-122,-5 3-243</inkml:trace>
  <inkml:trace contextRef="#ctx0" brushRef="#br1" timeOffset="388300.338">12983 7129 1464,'0'0'25,"0"0"-25,0 0-12,0 0 12,76 92 0,-75-55-3,-1 7-2,0-1-17,-1-2-74,-8-2 28,5-8 19,1-9 18,1-10 11,2-10 14,0-2 6,0-2 37,5-14 3,6-4-10,1-1 16,0 5 47,2 2-43,-2 5-22,1 4-4,-1 5-17,-3 0-4,0 2-3,-3 15-5,-5 3 2,-1 2-4,0 1 3,-7-1 4,-11-5-7,-6-1-18,2-5-29,-7-10-59,3-1-36,-1-1-98,4-19-179</inkml:trace>
  <inkml:trace contextRef="#ctx0" brushRef="#br1" timeOffset="430147.9046">3010 14688 1192,'0'0'92,"0"0"-59,0 0 144,81-16-97,-45 15 5,5 0-32,3-2 0,-4 1-29,-6-1 13,-7 3-25,-7-3-2,-4 3-8,-4 0-2,-2 0-7,2 0-47,-3 0-82,-1 0-99,-8 0-126,0 6-328</inkml:trace>
  <inkml:trace contextRef="#ctx0" brushRef="#br1" timeOffset="430381.4922">2955 14883 943,'0'0'538,"0"0"-525,0 0 72,0 0 62,85 0-83,-59 0-41,-1 0-3,0 0-18,5 0-2,3 0-31,8 0-136,0-11-278</inkml:trace>
  <inkml:trace contextRef="#ctx0" brushRef="#br1" timeOffset="433461.3937">3974 14568 834,'0'0'101,"0"0"-38,0 0 103,0 0-68,0 0-24,0 0-29,0-17-29,0 44-13,12 11 20,-2 8 8,1 3-10,-4-3-5,2-6 1,-1-1 0,-4-8-6,2-6-5,-2-6-4,-1-8 9,2-5 11,-2-5 0,6-1 8,3 0 15,3-16-5,4-10-14,5-11-10,0-6-1,1-7-10,1-2-3,-1 5 0,-3 7-2,-4 11 0,-3 10 0,-1 12-31,0 7-111,-5 10-205,-6 18-485</inkml:trace>
  <inkml:trace contextRef="#ctx0" brushRef="#br1" timeOffset="433917.4026">4229 15045 1457,'0'0'0,"0"0"-6,0 0 6,-10 89 51,-2-41-41,1 3 10,6-5-13,0-5-1,5-6-5,0-7 1,0-9-2,0-8 0,0-5-1,0-6-1,0 0-7,0-17-1,0-13-20,0-8 12,0-5 15,0-4 3,0-1 0,3 2 0,7 0 3,7 3 5,11 4 12,5 7 4,5 8 0,0 11 14,-7 10-8,-7 3-3,-6 5-10,-8 15-8,-10 6-7,0 5-2,-18 2 0,-16-1 0,-3-4-2,-5-7-20,2-4-32,5-8-19,7-8-34,7-1-62,12-8 12,9-16-141,6-5-365</inkml:trace>
  <inkml:trace contextRef="#ctx0" brushRef="#br1" timeOffset="434300.8891">4815 14439 1210,'0'0'200,"0"0"-199,0 0 39,0 0 25,0 0-50,-15 94 9,-1-23 22,-5 4-29,0-3 8,-2 2-1,6-8-1,4-7-11,8-8 1,5-10-11,0-8 4,0-11-1,5-3 4,6-6 8,4-2 7,2-3 2,5 1-2,9 0-13,3 0 0,7-1-7,-4 1-3,2-2-2,-3 1-22,-2-5-111,-4-3-200,-6 0-388</inkml:trace>
  <inkml:trace contextRef="#ctx0" brushRef="#br1" timeOffset="434616.7348">5116 14604 1127,'0'0'250,"0"0"-250,0 0 0,0 0 5,0 0 23,-23 104-13,23-55-5,0-9-7,10-5 11,7-12 9,3-6-4,-2-10 6,4-7 3,4 0 2,-2-21-10,-4-11-13,-3-7-2,-5-8-1,-9-5 1,-3 0-5,0 3 0,-9 7-13,-3 16-13,0 13-10,0 13-17,-5 6-87,0 22-59,-8 5-116</inkml:trace>
  <inkml:trace contextRef="#ctx0" brushRef="#br1" timeOffset="434948.1052">5600 14397 1150,'0'0'66,"0"0"-55,0 0 16,0 0 19,0 0-36,0 0-4,-48 69-6,48-45 0,0-5 2,6-8 2,6-8 3,0-3 0,4-1 15,-2-21 15,0-5-9,-6-2-3,-2-1-12,-6 5-3,0 7 1,0 6-8,-9 10-3,-10 2-16,-4 12-41,-7 16-111,-1 5-208</inkml:trace>
  <inkml:trace contextRef="#ctx0" brushRef="#br1" timeOffset="435684.1431">5642 15145 715,'0'0'136,"0"0"6,0 0 34,0 0-57,0 0-13,0 0-17,30-4-3,-2 4-1,8 2-14,1 3-16,6 1-11,6-1-18,-4-1-8,-5-1-2,-4 1-10,-9-4-5,-12 3-1,-6-3-2,-6 2-4,-3-1-29,0 0-35,4-1-83,-1 0-108,0 0-196</inkml:trace>
  <inkml:trace contextRef="#ctx0" brushRef="#br1" timeOffset="438328.1601">6506 14587 853,'0'0'221,"0"0"-206,0 0 112,0 0 40,0 0-79,0 0-24,0 0-32,2-32-22,6 68-4,1 10 16,1 6-2,-1 5-1,0 1-4,-2 0-7,1-4-4,2-8-4,2-7 0,0-12 1,2-11 1,5-12 2,3-4 2,2-16 2,1-18-1,5-12 7,-1-9 13,-4-1-2,0 1-15,-4 3-3,-4 9-4,-4 11-3,-6 15-9,-3 11-69,8 6-84,1 19-174,-3 13-186</inkml:trace>
  <inkml:trace contextRef="#ctx0" brushRef="#br1" timeOffset="438726.5725">6917 15078 1307,'0'0'109,"0"0"-106,0 0 60,-21 83-17,9-37 6,3 9-30,3 2-17,3-1-4,3-5-1,0-9-4,0-9-5,3-11-18,1-11-15,0-8 7,6-3-5,0-25 20,2-17-39,-4-16 5,2-12 54,-4 0 0,0-1 8,2 8 49,9 8 8,3 9-2,3 10-6,5 12-16,0 14-11,0 10-11,-1 8-5,-3 21-2,-9 9-6,-9 6-5,-6-1-1,-15-4-2,-25-7-6,-5-5-23,0-10-31,-1-10-30,15-7-102,14-6-106,17-18-397</inkml:trace>
  <inkml:trace contextRef="#ctx0" brushRef="#br1" timeOffset="439071.9269">7587 14437 1352,'0'0'52,"0"0"-48,0 0 79,0 0-43,0 0-35,-8 124 66,-1-40-11,4 3-43,-2 2-6,3-3 1,-1-7-2,4-11 2,1-14-12,0-14 2,0-13 0,9-9-2,7-7 0,3-5 3,2-3 2,9-3 2,5 0-5,6-1-2,4-14-46,2-3-79,-1-3-100,-5-4-252</inkml:trace>
  <inkml:trace contextRef="#ctx0" brushRef="#br1" timeOffset="439328.6666">7774 14768 1270,'0'0'225,"0"0"-220,0 0 5,93-19 88,-65 19-60,-2 0-33,4 0-5,6 5-43,-1-5-189,1 0-281</inkml:trace>
  <inkml:trace contextRef="#ctx0" brushRef="#br1" timeOffset="439563.1362">8256 14536 1547,'0'0'81,"0"0"-80,0 0 16,0 0 10,9 80-5,-22-28-12,5-2-10,2-7-14,6-4-121,0-9-191,6-7-346</inkml:trace>
  <inkml:trace contextRef="#ctx0" brushRef="#br1" timeOffset="439962.9068">8423 14658 1204,'0'0'197,"0"0"-187,0 0 117,81-45 0,-63 45-75,-2 17-43,-2 12-9,-8 8 0,-6 4-3,0-1 2,-2-5-3,-10-3-25,2-4-11,4-10 2,3-6 3,3-6-4,0-6 13,16-6 16,14-16-40,3-9-40,-3-4 40,-2-1 36,-10 7 14,-5 5 4,-7 10 41,-3 8-12,-3 6 4,0 7-28,0 18-5,0 9-3,0 3 3,0-4-1,5-7-2,12-7 0,6-11 2,-1-8 0,4 0 25,-3-19-1,-2-12 16,-5-4 3,-8-4-7,-7-1-17,-1 5 2,-2 7-15,-12 6-9,-2 10-2,1 8-23,0 4-39,2 0-27,-5 11-70,4 4-37,5-2-123,6-9-112</inkml:trace>
  <inkml:trace contextRef="#ctx0" brushRef="#br1" timeOffset="440249.3457">8950 14364 686,'0'0'192,"4"-75"-184,-4 48 89,0 11 78,0 11-71,0 5-53,-6 10-46,2 18-3,-2 9 20,6 2 19,0-6-27,6-11-7,16-12-5,5-10 4,3 0 6,1-19-2,-4-11 10,-9-8 24,-8-1 2,-10 3-1,0 7-27,-15 12-16,-11 9-2,-7 8-13,-6 10-39,-2 21-55,3 7-134,1 0-400</inkml:trace>
  <inkml:trace contextRef="#ctx0" brushRef="#br1" timeOffset="441119.2104">2790 16075 1140,'0'0'293,"0"0"-293,0 0 51,0 0 83,107-7-58,-73 7-34,2 0-25,-1 0-16,3 0-1,-5 0-42,-5 0-83,-8 2-140,-8-2-218</inkml:trace>
  <inkml:trace contextRef="#ctx0" brushRef="#br1" timeOffset="441361.4837">2881 16225 1151,'0'0'336,"0"0"-327,0 0 74,0 0 15,0 0-85,0 0-13,108 29-45,-51-22-224,9-2-482</inkml:trace>
  <inkml:trace contextRef="#ctx0" brushRef="#br1" timeOffset="442039.7577">3653 15879 811,'0'0'476,"0"0"-427,0 0 22,0 0 5,0 0-40,0 0-28,0 0 29,0 113 2,5-68-23,-1-1 3,1-5 2,3-7-12,-2-9-7,2-10 1,3-7 2,3-6-2,1 0 6,8-13 5,2-16 1,-1-7-1,0-7 1,0-8-4,-4-1-2,0 2-1,-5 9-8,-5 10-5,-1 16-21,-6 15-65,-3 5-125,0 27-235,0 14-366</inkml:trace>
  <inkml:trace contextRef="#ctx0" brushRef="#br1" timeOffset="442447.2395">3840 16361 1434,'0'0'22,"0"0"-15,0 0 25,-5 113 13,-5-67-6,0 2-33,5-4-3,2-5-3,0-7 0,1-8 0,2-7-4,0-8-4,0-6-10,0-3-8,0 0 12,0-15 1,0-13-12,2-9 7,4-7 14,-2-11 4,4-2 0,-1-5 1,2-1 1,2 7-2,6 8 2,6 12 2,3 9 12,9 13 4,-1 11 2,2 3 8,-3 14-3,-5 16-3,-11 6-11,-12 5-13,-5 0-1,-23-4-5,-18-5-28,-9-9-58,-5-10-104,1-12-89,14-1-171</inkml:trace>
  <inkml:trace contextRef="#ctx0" brushRef="#br1" timeOffset="443293.142">4914 15662 1208,'0'0'43,"0"0"-38,0 0 28,0 0-12,-100-67-16,71 63-3,1 1-2,4 3 0,0 0 8,3 0 31,5 0 14,-1 5-14,4 10-9,1 7-8,0 10 0,0 10 1,2 8 0,-2 4-1,0 4 7,3 4 10,-1 0-8,1 2-4,0-2-4,1-4-1,-1-3-8,2-3 5,-1-3-8,-3 1-1,0-5-3,5 0 6,-2-1-6,0-1 6,3 0-4,-1 0-5,0-1 10,0-4-12,-1-1 5,-1-6-4,2-2-1,-1-4-2,1-1 6,1-4 1,3-1 1,0-3 2,2-4-3,0-2 1,0-2-2,4-1-6,25-5-2,20-2 0,14 0-22,7-5-58,1-14-209,-11-8-497</inkml:trace>
  <inkml:trace contextRef="#ctx0" brushRef="#br1" timeOffset="444049.4684">5063 16185 883,'0'0'184,"0"0"-90,0 0 89,0 0-40,30-76-66,-8 54-30,8 1-16,1 0-16,-3 3-10,-7 7-2,-9 4 2,-9 4-3,-3 3 1,0 0-1,0 0-2,0 0-21,-9 11-7,-4 12 25,2 10 1,-1 6 1,4 3 0,0 3-1,-1-3-3,3 0-19,-6-5-24,3-2 10,0-2 8,-5-5 3,6-2 14,0-6 11,1-6 2,4-6 0,2-3 0,-2-3-31,3-2-72,-5 0-1,-4 0 15,-1-4-39,-2-4 8,0-1 4,-2 1 35,6 1-4,3 0-43,2 1-209</inkml:trace>
  <inkml:trace contextRef="#ctx0" brushRef="#br1" timeOffset="444293.4469">4964 16465 387,'0'0'323,"0"0"-231,0 0 102,0 0-14,0 0-45,0 0-16,41 35-23,-22-29-26,2-1-36,3-1-25,7-1-9,9-3-3,7 0-105,0 0-165,-3-10-251</inkml:trace>
  <inkml:trace contextRef="#ctx0" brushRef="#br1" timeOffset="444589.1779">5628 16010 1100,'0'0'253,"0"0"-223,0 0 67,0 0 6,0 0-60,0 0-32,6 85 18,-17-22-7,-12 4-13,-6-4-3,-5-2-2,6-6-3,1-9-1,12-5-1,3-12 1,6-7-2,3-3 2,1-9 0,2 0 1,0-5 2,0 4 0,14-3 5,10 1 0,9 0-2,6-4-6,7-3-5,3 0-63,-3 0-88,2-6-114,-6-11-56,-5 0-191</inkml:trace>
  <inkml:trace contextRef="#ctx0" brushRef="#br1" timeOffset="444890.5348">5932 16244 864,'0'0'268,"0"0"-215,0 0 68,0 0 29,0 0-91,0 0-48,-34-4-11,29 47 9,5-1-3,0-1-3,6-7-2,5-8 0,7-7-1,0-9 0,4-10 5,3-3 12,4-23-3,-4-9-5,2-7-2,-9-5 6,-6-1 8,-11 0-8,-1 10-10,0 10 1,-16 14-4,-6 14-9,-7 0-15,0 25 2,-3 11-37,5 2-113,9-3-167</inkml:trace>
  <inkml:trace contextRef="#ctx0" brushRef="#br1" timeOffset="445334.5714">6773 16537 854,'0'0'166,"0"0"-46,0 0 47,0 0-5,0 0-59,0 0-18,3-6-11,11 6-18,10 0-27,6 1-16,7 2-12,9-1-1,2 1-42,4-3-162,-8 0-212</inkml:trace>
  <inkml:trace contextRef="#ctx0" brushRef="#br1" timeOffset="445987.2825">7405 16213 990,'0'0'186,"0"0"-176,0 0 113,0 103 33,-6-58-89,-7-1-13,-1 3-15,-1-4 2,0-1-26,2-11-9,5-9-3,2-9-3,5-8 1,1-5 1,0 0 1,0 0-2,0 0 5,0 0-5,-2 0 0,2 0-1,0 0-2,0 0-6,0 0-1,0 0-22,0 0-26,0 0-38,0 0-76,3-10-26,4-5-91,-4-4-41</inkml:trace>
  <inkml:trace contextRef="#ctx0" brushRef="#br1" timeOffset="446632.2999">7339 16202 371,'0'0'475,"0"0"-369,0 0 55,0 0 5,0 0-9,0 0-68,0-8-21,0 8-31,0 0-25,0 0-5,0 0-5,3 0-1,-3 0-1,6 0 0,-5 0 0,2 0 3,0 0-1,1 0 1,0 0 0,-1-4 2,-3-1-3,1 1 0,-1-2-2,0 1 1,2-3 1,-2-2-1,7 6-2,3-4 1,1 2-2,2 3 1,-4-2 2,-3 3 0,-3 2-1,-3 0 2,0 0 1,0 0-3,0 0-1,0 0-1,0 0-1,0 0-1,0 0 0,0 0-4,0 0 6,0 0 1,0 0 1,0 0-1,0 0 2,0 0-2,0 0 1,0 0-3,0 0-7,0 0 1,0 0 7,0 0 2,0 2 1,0 3 1,0 2 3,0 9 8,0 2 4,-1 4-9,-5 2-4,-2-2-4,-3-3 1,2-5-1,1-4-1,3-7-1,5-1-39,0-2-13,0 0-24,0 0-62,5-5-157,-2-1-327</inkml:trace>
  <inkml:trace contextRef="#ctx0" brushRef="#br1" timeOffset="447003.7563">7212 16266 962,'0'0'278,"0"0"-249,0 0 120,0 0-13,0 0-65,0 0-45,82-26-9,-58 15 5,-3 0-12,1-5-4,-1-2-3,-4-1-3,0-1-1,-2 3 1,-1 2 1,-5 4-1,-5 5-1,-3 5 0,-1 1 1,0 0-2,0 0 1,0 7-7,0 11-2,-7 7 10,0 9 1,-5 2 0,6 3 0,-2 2 1,4-4 6,-1-3-8,4-3-1,-3-3-17,2-3-99,-2-1-98,-1-5-106,-3-4-298</inkml:trace>
  <inkml:trace contextRef="#ctx0" brushRef="#br1" timeOffset="447319.7437">7098 16801 634,'0'0'336,"0"0"-195,0 0 34,0 0 17,0 0-69,0 0-36,32 0-17,-8 0-30,6 0-18,6 0-8,3 0-4,4 1-10,-3-1-1,-2 0-48,-6 0-94,-8-1-155,-6-11-274</inkml:trace>
  <inkml:trace contextRef="#ctx0" brushRef="#br1" timeOffset="447658.2242">7860 16151 195,'0'0'1066,"0"0"-1037,0 0 8,0 0 87,0 0-78,0 0 4,19 140 19,-38-66-27,-1 0-22,-4-2 1,2-2 0,5-10-13,6-9-6,9-10 3,2-5 5,0-9 5,13-5 1,7-3 10,4-4-6,6-1-5,10-2-10,9-7-4,11-2-1,4-3-33,0 0-83,-3-14-106,-13-6-206</inkml:trace>
  <inkml:trace contextRef="#ctx0" brushRef="#br1" timeOffset="447926.6526">8137 16487 694,'0'0'654,"0"0"-616,0 0 57,0 0 44,0 0-81,0 0-48,107 2-8,-65-2-2,4 0-33,-5 0-118,-3-12-162,-7-6-338</inkml:trace>
  <inkml:trace contextRef="#ctx0" brushRef="#br1" timeOffset="448193.7857">8638 16233 1439,'0'0'138,"0"0"-137,0 0 28,-8 75 85,-6-27-59,0 1-47,1-4-7,8-2-1,5-6-25,0-10-106,12-6-149,9-13-294</inkml:trace>
  <inkml:trace contextRef="#ctx0" brushRef="#br1" timeOffset="448533.3766">8795 16350 1140,'0'0'36,"0"0"12,0 0 173,0 0-113,89-52-73,-71 56-19,-1 19 8,-11 8-18,-6 8-3,0 5 3,-10 3-5,-9-5-1,3-2 0,5-10-1,6-7 0,5-8 1,0-8 0,29-7 5,3 0-1,9-9-4,-4-15-1,-4-5-4,-9-1 5,-6 2 0,-11 8 0,-4 8 3,-3 12-2,0 0-1,0 13-10,-6 11 10,2 2 0,0 1 7,4-4 1,0-6-6,0-7 1,7-7-1,8-3 0,3-2 10,1-18 2,1-6 10,-7-4-1,-6-1 3,-7 0-4,0-1-10,-7 8-8,-3 2-4,-1 11-18,6 8-23,1 3-53,3 0-68,-2 9-113,-3 2-121</inkml:trace>
  <inkml:trace contextRef="#ctx0" brushRef="#br1" timeOffset="449026.8325">9396 15995 441,'0'0'743,"0"0"-743,0 0-28,0 0 28,0 0 27,0 95-24,3-69-1,7-6 9,5-8-4,2-9 2,-1-3 33,-2-3 29,-4-21 6,-6-5-22,-4-2-28,0-1-8,-9 6-11,-6 6-6,2 7-2,1 9-14,3 4-42,3 0-80,6 4-11,0 9-105,0-4-201</inkml:trace>
  <inkml:trace contextRef="#ctx0" brushRef="#br1" timeOffset="449399.8654">9508 15626 933,'0'0'119,"0"0"-116,119-11 45,-83 11 29,-7 5-45,-7 8-19,-3 2-1,-10 5 9,3 7 19,-5 10 36,-2 11-2,-5 13-4,0 11-8,0 17-8,-5 15 21,-14 15-13,-2 14-45,-3 0 1,5-9 4,4-12 14,3-14-16,-5-18 3,0-17-11,1-15-6,-9-19-4,-5-9 2,-6-12-4,-8-8-20,-3 0-30,3-21-116,4-13-348</inkml:trace>
  <inkml:trace contextRef="#ctx0" brushRef="#br1" timeOffset="450217.3294">2621 17361 682,'0'0'138,"0"0"22,0 0 29,0 0 27,0 0-50,0 0-22,9 0-43,9-1-41,10-1-18,9 2-14,7 0-16,0 0-11,-4 0-1,-5 0-25,-8 8-86,-3 0-183,-12-8-316</inkml:trace>
  <inkml:trace contextRef="#ctx0" brushRef="#br1" timeOffset="450475.8687">2693 17469 1042,'0'0'572,"0"0"-549,0 0 55,0 0 19,0 0-49,0 0-48,39-13-7,13 9-53,13 1-151,11-6-243</inkml:trace>
  <inkml:trace contextRef="#ctx0" brushRef="#br1" timeOffset="455276.7749">3259 17369 961,'0'0'438,"0"0"-392,0 0-5,0 0 35,0 0-11,0 0-15,0 0 21,55 89-45,-47-52-15,-8 4-2,0-2-6,0-3-2,0-7 0,0-8 0,0-8-1,0-6 1,0-4-1,3-3-2,8 0 2,5-10 6,3-10-5,1-6 3,2-3-1,-1 0-1,0-2-1,1-2 3,-3-1-4,-5-1-1,4 1-1,-5 0-11,-2 6-12,4 11-54,-5 12-96,2 5-177,0 6-490</inkml:trace>
  <inkml:trace contextRef="#ctx0" brushRef="#br1" timeOffset="455704.8312">3532 17839 1229,'0'0'286,"0"0"-286,0 0 0,0 0 0,0 70 25,0-31 2,-13 7-21,-2-6-5,-1-4-1,4-8 0,0-6-4,6-8-27,3-6 8,1-6-23,1-2-26,1-7 48,0-20-9,0-5 4,6-12 29,9-4 6,-2 0 12,0 1 8,-5 5 8,4 5-6,1 5 15,4 6-31,5 7 12,8 7-10,1 2-1,1 10-8,-1 0-4,-6 0 8,-7 10 0,-6 10-9,-10 3-3,-2 4-5,-21-1-25,-18-4-31,-12-2-82,-5-8-36,3-11-138,10-1-50</inkml:trace>
  <inkml:trace contextRef="#ctx0" brushRef="#br1" timeOffset="457677.3693">4462 17254 162,'0'0'935,"0"0"-935,-54-80-55,24 65 55,-7 5 37,-2 7-16,-6 3-18,-2 0-2,0 10-1,6 3 1,5-2 3,15-4 21,9-3 6,5-2 4,7 0 8,0-2 8,0 9-3,-2 5-24,-3 9 16,-5 13 7,1 6-14,-2 9-2,1 9 11,6 5 9,4 8-9,0-3-17,0 3-3,0-4-2,0-8-8,0-3-2,-3-9-1,-3-3-5,-3-10-2,0-5 5,0-6-4,1-5 5,2-6-3,6-7-2,0-3 3,0-1-2,9 3-4,14-5-5,16 0-38,10-1-131,11-2-227</inkml:trace>
  <inkml:trace contextRef="#ctx0" brushRef="#br1" timeOffset="458697.1727">4538 17599 1080,'0'0'229,"0"0"-191,0 0 34,0 0 27,106-90-15,-62 67-41,0-2-31,-7 4-4,-6 1-4,-12 3-1,-8 8 5,-8-1-2,-3 6-2,0 3 0,0-1-4,-7 2-1,0 0-2,2 17 0,0 12 3,4 7 3,1 10 8,0 2-6,0 1-3,-5-3-2,-2-6 0,0-5-1,-1-9-19,-4-6-55,5-8-21,-1-2-25,5-6-38,0-2-15,-2-2-112,-3 0-173</inkml:trace>
  <inkml:trace contextRef="#ctx0" brushRef="#br1" timeOffset="458974.6989">4545 17816 899,'0'0'163,"0"0"-75,0 0 45,0 0 16,0 0-43,0 0-7,93 30-42,-46-23-26,7 1-20,3-4-11,-2 0-36,-1-4-138,-14 0-182,-5 0-486</inkml:trace>
  <inkml:trace contextRef="#ctx0" brushRef="#br1" timeOffset="462715.85">11235 10132 912,'0'0'209,"0"0"-208,0 0 28,0 0 49,94-82-48,-68 58-16,-4 1 16,-6 5-16,-10 2-2,-5 8 5,-1 3-8,0 0-3,0 5 2,0 0 3,0 11-11,0 14 0,2 11 2,1 5 12,-3 1-7,0-2 0,0-1-5,-5-3-2,-8-4-11,-2-5-97,1-5-81,0-5-174</inkml:trace>
  <inkml:trace contextRef="#ctx0" brushRef="#br1" timeOffset="462990.089">11314 10358 773,'0'0'433,"0"0"-429,0 0 49,83-30 78,-56 30-124,8-2-7,3 0-94,10-1-210</inkml:trace>
  <inkml:trace contextRef="#ctx0" brushRef="#br1" timeOffset="463273.7611">11884 9962 1182,'0'0'61,"0"0"-61,0 0 0,0 0 8,-24 102 32,6-40-9,0-2-17,0-6-10,6-9-3,8-9 1,4-7 1,0-3 2,6-5 2,19-3 7,3-3 16,5-3-16,0-5-14,1-7-26,-1 0-155,-4-9-217</inkml:trace>
  <inkml:trace contextRef="#ctx0" brushRef="#br1" timeOffset="463590.2954">12163 10075 1291,'0'0'8,"0"0"-2,0 0-6,0 0 9,0 0 12,1 89-2,-1-58-13,5-4-3,9-8-2,1-6 3,3-7 17,1-6 3,0 0-11,1-7 2,-1-14 6,-4-9-7,-5-3-1,-2-1-7,-8 5-1,0 4-2,0 8-3,-16 9-4,-7 8-14,-6 0-7,-1 15-30,2 7-81,5 3-109,4-4-293</inkml:trace>
  <inkml:trace contextRef="#ctx0" brushRef="#br1" timeOffset="464231.269">11711 10674 442,'0'0'780,"0"0"-745,0 0 3,0 0 67,28 111-15,-16-49-62,-8 0-18,-4-2-8,0-7-2,0-10 0,0-11-11,0-14-45,9-14-56,8-4 21,2-21 50,3-16 5,-1-7 36,-4-8 6,-4 1 38,-4-2 15,-4 5 12,-2 10-5,0 10 2,-2 9-9,1 9-6,-2 6-13,0 4-6,0 0-15,3 4-15,1 24-1,-1 14 1,0 9 13,-3 4 7,0-1-11,0-5-3,-3-9-5,-7-4-5,1-8-7,6-6-43,-4-6-84,2-8-121,-7-8-123,-2 0-580</inkml:trace>
  <inkml:trace contextRef="#ctx0" brushRef="#br1" timeOffset="464540.2933">11618 11057 897,'0'0'441,"0"0"-422,0 0 103,0 0-13,0 0-56,0 0-23,16 62-10,-11-41-12,1 3 2,-1-3-4,0-2 8,3-2-4,-2-6-2,-2-4-4,1-3 12,1-4 2,4 0 7,1-3 4,3-11-10,8-12-11,1-6-2,4-1-5,3-2 0,3 0-1,4 9-15,8 8-34,0 14-90,-2 4-209,-10 1-516</inkml:trace>
  <inkml:trace contextRef="#ctx0" brushRef="#br1" timeOffset="478745.9861">10892 11851 1038,'0'0'30,"0"0"-17,0 0 111,0 0-50,0 0-17,86-63-40,-65 63-17,-1 19 0,-3 7 0,-7 7-2,-10 2-2,0 0-10,-10-5-13,-3-7 2,1-9-3,8-9 16,4-5 12,0-1 15,20-17 21,7-9-16,-1 0 14,-1-2 27,-6 4-1,-8 4-32,-5 5 1,-6 5-3,0 6-4,0 3-4,0 2-18,0 0-7,-6 10 3,-2 7 4,4 2 6,1-2 2,3 2-3,0-2-2,0-2-3,15-3-3,7-2-40,4-5-45,2-2-33,-1-3-29,-5 0-48,-2-4-91,-5-10-164</inkml:trace>
  <inkml:trace contextRef="#ctx0" brushRef="#br1" timeOffset="479053.4856">11335 11867 784,'0'0'391,"0"0"-383,0 0 44,0 0 38,0 0-90,0 0-9,85 8-127,-73 0-265</inkml:trace>
  <inkml:trace contextRef="#ctx0" brushRef="#br1" timeOffset="479084.4304">11314 11987 1155,'0'0'76,"0"0"-68,85-21-16,-51 21-14,-2 0-205,-3 0-677</inkml:trace>
  <inkml:trace contextRef="#ctx0" brushRef="#br1" timeOffset="479448.2986">11634 11768 967,'0'0'222,"0"0"-204,0 0 109,0 0 4,102-21-84,-83 42-36,-4 8-5,-9-1-5,-6-2-1,0-1-4,-7-5-19,-5-7-3,-1-6-13,4-7 8,4 0 31,5-7 8,0-13 6,6-6 4,16-3 2,7 0-14,6-1-4,1 3-2,2 5-34,5 6-111,-1 4-63,-2 4-177</inkml:trace>
  <inkml:trace contextRef="#ctx0" brushRef="#br1" timeOffset="480095.0909">12106 11681 1073,'0'0'91,"0"0"-85,0 0 107,0 0-11,0 0-84,0 0-18,-66-5-4,47 34-2,5 6-2,5-1 3,2-3-10,7-6-3,0-5-18,0-6 7,18-3 2,6-10 14,6-1-3,1 0 1,0-15 14,-2-3 1,-6 1 7,-9 3 10,-5 6 8,-6 4-1,-3 4-8,0 0-16,0 14-1,0 3 1,0 3 2,0-2-2,0-4-1,0-4 0,9-9-2,7-1-12,7-5 6,2-12 3,-3-4 6,-4-1 6,-5-2 5,-6 2-1,-7 2-1,0 8-9,-3 3-1,-12 6-12,4 3-21,3 0-2,7 0 21,1 0 3,0 0 9,20 0 3,4-3 24,2-4 20,0-4 13,-8-2-33,-5 1 4,-7-2-9,-6 2-5,0-1-14,0 5-8,-12 2-24,3 6-7,3 0 14,5 7 14,1 13 11,0 9 13,3 1 46,4 2 3,-1-3-20,-2-5-18,-4-6-14,0-3-9,0-4-1,0-5-19,0-4-109,0-2-99,4-3-222</inkml:trace>
  <inkml:trace contextRef="#ctx0" brushRef="#br1" timeOffset="480409.6185">12676 11693 818,'0'0'201,"0"0"-198,0 0 16,0 0 44,0 0-2,-48 80-54,44-59-7,2-3 0,2-7 0,0-5 5,16-6 12,6 0 15,4-11-2,1-10-15,-2-5 26,-4-5-12,-6-1 2,-5 0-11,-8 0-9,-2 3-9,-2 10-1,-12 12-1,-3 7-7,1 0-2,4 7 4,3 9 5,6 2 2,3 0 15,0-2 6,5 1-14,9 0-9,0 0-88,0 0-285</inkml:trace>
  <inkml:trace contextRef="#ctx0" brushRef="#br1" timeOffset="481255.9834">10942 12371 1055,'0'0'145,"0"0"-136,0 0 57,0 0-31,0 0-34,0 0 2,5 72-2,1-50-1,6-3-6,3-9-18,3-6-22,3-4 4,3-1 25,4-18 17,-1-4 0,-2-4 20,-4 1 20,-6 4 1,-6 10 29,-6 8-13,-3 4-11,0 11-34,0 25-10,-7 11 5,-6 10 10,-6 1-6,1-2-2,0-8 8,2-10-15,5-14-2,7-12 0,2-10-3,2-2-8,0-10 5,2-17 1,10-6-9,1-5 12,4-2-2,2 2-9,2 0-28,1 1-84,5 6-25,3 4-88,1 9-129</inkml:trace>
  <inkml:trace contextRef="#ctx0" brushRef="#br1" timeOffset="481536.5589">11383 12455 417,'0'0'248,"0"0"-238,0 0 127,0 0-13,0 0-97,0 0-27,-8 7-28,10-4-55,8 4-28,-4-4-34,-2 0-43,-4 0-110</inkml:trace>
  <inkml:trace contextRef="#ctx0" brushRef="#br1" timeOffset="481802.6002">11228 12593 1258,'0'0'69,"0"0"-65,0 0 54,83-22-58,-62 22 0,-2 0-201,1 0-255</inkml:trace>
  <inkml:trace contextRef="#ctx0" brushRef="#br1" timeOffset="482085.644">11660 12397 576,'0'0'521,"0"0"-476,91-8 57,-61 19 49,-11 11-83,-6 7-51,-10 1-15,-3 0 3,-10-4-5,-12-3-14,-4-7-52,4-8-12,8-8 27,7 0 20,7-17 31,7-8 8,16-8 8,10-1 17,4-2-3,0 0-17,1 2-13,-2 4-21,0 7-81,0 9-108,-1 8-101,-2 6-231</inkml:trace>
  <inkml:trace contextRef="#ctx0" brushRef="#br1" timeOffset="482368.6789">12154 12320 1001,'0'0'150,"0"0"-149,0 0 12,0 0 16,0 0-24,-82 71-5,74-43-3,7 0 3,1-3 0,4-3 13,14-2 53,0-5 15,-3-1-14,-5-1-23,-4-3-30,-6 0-13,0 0-1,-3-3-20,-10-4-53,-3-3-45,6 0 22,6-6 17,4-11 31,10-3 48,16 2 55,7 1 32,1 4 11,-3 6 29,-2 3-38,-7 4-27,-8 0-20,-3 6-22,-6 10-17,-5 4-3,0 3-2,-2-3-7,-11-6-32,-1-2-43,3-9-97,5-3-117,3-5-438</inkml:trace>
  <inkml:trace contextRef="#ctx0" brushRef="#br1" timeOffset="482635.9903">12371 12342 1174,'0'0'42,"0"0"-42,0 0-3,0 0-3,0 0-174,0 0-206</inkml:trace>
  <inkml:trace contextRef="#ctx0" brushRef="#br1" timeOffset="482920.8749">12397 12468 287,'0'0'1144,"0"0"-1137,0 0 23,0 0 81,0 0-92,0 0-19,78 43-3,-78-29-12,0-2-54,0-1 9,0-3 22,0-5-54,0-2 2,0-1 50,0 0 40,5 0 13,7 0-10,0-6 52,0 3 18,-3 3-27,-1 0-9,-1 0-19,-3 13-14,-4-1-3,0 5-1,0 0-3,0-4-99,0-4-57,0-7-156,17-2-366</inkml:trace>
  <inkml:trace contextRef="#ctx0" brushRef="#br1" timeOffset="483184.7786">12770 12489 939,'0'0'93,"0"0"-87,0 0 139,0 0-24,0 0-99,0 0-22,-30 12-4,22 15 1,6-2 2,2-5 1,10-5 7,12-7 14,5-8-2,6 0 20,0-13-11,1-11 1,-4-5-6,-6-1 5,-11-3 13,-8 4 18,-5 3-48,-2 7-11,-13 11-6,-4 8-6,1 1-3,-1 22 3,6 9 6,8 2 6,5 0-3,0 0-11,19-1-48,9-5-104,5-9-233</inkml:trace>
  <inkml:trace contextRef="#ctx0" brushRef="#br1" timeOffset="492430.2504">5066 17820 1073,'0'0'136,"0"0"-104,0 0 123,0 0-42,0 0-26,0 0-40,0 0-7,74-25-11,-38 23 1,6 0-2,4 1-12,-1 1-9,-3 0-7,-2-4-2,-3-1-63,-2-2-109,-10-1-193,-7-6-606</inkml:trace>
  <inkml:trace contextRef="#ctx0" brushRef="#br1" timeOffset="492699.7923">5267 17651 1152,'0'0'250,"0"0"-222,0 0 46,0 0 45,0 0-14,0 0-35,11 103-43,-10-66-4,-1-1-14,0-5-7,-3-3-2,-6-6-3,6-5-56,3-7-140,0-10-174,14 0-470</inkml:trace>
  <inkml:trace contextRef="#ctx0" brushRef="#br1" timeOffset="496369.4489">5762 17661 1058,'0'0'254,"0"0"-254,0 0 0,5 72 34,-5-25 100,0 3-61,-8 5-14,-5-1-5,-5-2-27,1-6 21,-2-2-7,-1-8-17,3-4-4,-4-8-14,2-7-4,1-1 0,-2-6 0,-2-7-2,-2 0 0,-13-3-17,3-3-27,-5-14-28,4-9-51,10-8-43,13-8-133,12-11-396</inkml:trace>
  <inkml:trace contextRef="#ctx0" brushRef="#br1" timeOffset="496683.4978">5873 17427 1339,'0'0'26,"0"0"-22,0 0-4,0 0 30,0 0-17,0 0-12,7 6 1,-10-1 0,-1-1-2,-1-4 0,2 0 7,0 0 3,3-9 5,0-4 11,0-3 18,11 3-13,5 2-24,5 5-7,0 6-4,1 0-40,1 0-108,-3 20-108,-3 3-212</inkml:trace>
  <inkml:trace contextRef="#ctx0" brushRef="#br1" timeOffset="497018.7073">6044 17558 980,'0'0'211,"0"0"-211,0 0 0,0 0 17,0 0 45,0 90-27,0-50-21,9-2 16,2-3-9,8-6-1,-2-9 9,0-8-2,1-5-8,0-7 6,6-5 11,3-17 10,1-9-22,-8-4 3,-7-3 2,-13-3-1,0-1-5,-25 0-23,-11 1 0,-3 15-14,0 10-5,2 14-7,6 2-1,4 12-1,5 11-7,9 3-35,9 3-133,4-5-276</inkml:trace>
  <inkml:trace contextRef="#ctx0" brushRef="#br1" timeOffset="498600.4725">6533 17729 620,'0'0'257,"0"0"-189,0 0 63,0 0 18,0 0-17,0 0-53,-8-6-30,8 6 0,5 0 11,7 0 3,6 3-1,9 0 12,6 1-19,6-4-8,3 0-7,2 0-5,-2 0-6,-6 0-13,-5 0-6,-8 2-1,-6-1-7,-8 0-2,-7 2 0,-2-3-3,0 0 2,0 0-11,0 0-15,0 0-8,-2 0-9,-7 0-5,-4 0-49,2 0-110,-2 0-107,3 0-292</inkml:trace>
  <inkml:trace contextRef="#ctx0" brushRef="#br1" timeOffset="500797.6725">10337 12715 862,'0'0'133,"171"26"-69,-22-8 105,47 0 17,47 1-84,36-1-9,24-2-3,6-4-43,-18 0-23,-26-2 7,-44 4-3,-42-1-17,-43 1-11,-37-2-1,-35-2 1,-31-3-5,-27 0-29,-9 2-123,-43 0-156,-27 4-71</inkml:trace>
  <inkml:trace contextRef="#ctx0" brushRef="#br1" timeOffset="501384.086">10566 13537 1176,'0'0'72,"102"-56"-65,-39 28 136,-4 0-59,-6 3-42,-10 4-1,-16 2 3,-12 5-21,-10 6 0,-5 2-7,0 3-3,0 3-2,0 0-5,0 0-6,0 4-3,-3 16-3,-5 10 6,-3 5 7,-2 6-1,2 0-4,-5 0-2,-5-4 0,0-6 0,-1-5-12,5-6-62,5-4-30,2-5-65,4-3-62,1-4-153,-4-2-326</inkml:trace>
  <inkml:trace contextRef="#ctx0" brushRef="#br1" timeOffset="501664.2468">10559 13724 1394,'0'0'84,"0"0"-55,100-1 108,-63 1-89,5 0-39,3 0-9,0 0-20,2 0-133,-3 0-223,-5 0-613</inkml:trace>
  <inkml:trace contextRef="#ctx0" brushRef="#br1" timeOffset="501931.5504">11127 13621 513,'0'0'0,"0"0"-19,0 0-200</inkml:trace>
  <inkml:trace contextRef="#ctx0" brushRef="#br1" timeOffset="502239.5978">11381 13329 1157,'0'0'69,"0"0"-30,0 0 180,0 0-62,0 0-100,0 0-41,10 43 22,-29 21 25,-5 9-33,-7 0-15,-6 0-3,-2-1-5,1-6-7,3-5-1,8-10 0,9-12 1,9-8 0,5-9 2,4-5-1,0-5 0,7-1 0,13-1 5,9-1 1,13-3 7,4-4-9,8 1-3,3-3-2,2 0-8,1-3-51,-9-14-120,-2-5-194,-12-5-542</inkml:trace>
  <inkml:trace contextRef="#ctx0" brushRef="#br1" timeOffset="502532.4993">11554 13637 614,'0'0'856,"0"0"-844,0 0 45,0 0 95,0 0-90,0 0-48,27-4-14,3 4-1,9 0-25,7 0-101,6-2-142,-4-11-187</inkml:trace>
  <inkml:trace contextRef="#ctx0" brushRef="#br1" timeOffset="502831.6727">12039 13430 1584,'0'0'31,"0"0"26,0 0 60,0 0-81,0 0-26,4 73 1,-19-30-2,-2-1-9,0-4 0,0-2-23,6-5-130,2-8-168,9-9-314</inkml:trace>
  <inkml:trace contextRef="#ctx0" brushRef="#br1" timeOffset="503130.121">12263 13534 1210,'0'0'38,"0"0"-36,0 0 148,0 0-63,0 0-69,0 0-8,28-33 4,-25 49-12,0 4 3,-3 7 3,0-1-4,-6 2 1,-5-3-5,0-1-1,6-7 0,4-4 1,1-6-1,1-4 1,18-3 3,8 0 2,2-10-5,0-8-1,-5-3-1,-4 1 1,-5 5 0,-9 6 1,-3 7 0,-3 2 0,0 0-7,0 17 0,-7 8 7,1 1 3,2 1 6,4-4-3,0-6-3,0-5-1,14-12 0,6 0 2,2-11 3,1-16-1,0-3 14,-8-3 17,-5 1 11,-7 1-10,-3 2-25,-2 4-13,-16 2-12,-1 3-45,-3 5-43,2 4-102,7 5-152,7 4-579</inkml:trace>
  <inkml:trace contextRef="#ctx0" brushRef="#br1" timeOffset="503469.6797">12800 13293 1262,'0'0'129,"0"0"-128,0 0 26,0 0-2,0 0-22,0 0-3,9 59 0,-2-47 0,2-4 0,1-5 4,4-3 17,-3 0 11,-1-11 9,-2-6 4,-5-1-19,-3 1-18,0 2-8,0 8 0,-4 4-17,-5 3-35,-3 3-37,-4 16-121,4 5-157</inkml:trace>
  <inkml:trace contextRef="#ctx0" brushRef="#br1" timeOffset="504055.2961">12980 13798 1192,'0'0'107,"0"0"-84,0 0 157,0 0-63,0 0-62,107 0 8,-63-2-8,2 2-29,-4 0-18,-2-5-6,-4 2 0,-1-3-4,-3 0-9,-7-4-20,-4 1-23,-8-1-15,-7 0-25,-6 0-30,0-3-59,-4 0 32,-11-1-2,0 2 57,-1-3 70,2 3 26,3 1 17,3 0 54,6 6 25,2 1 42,0 4 7,27 0-30,11 0-66,8 9 16,4 6 26,0 2-38,-11 1-4,-10-3-5,-11 0-20,-13 0-16,-5 4-3,-2 2-3,-23 3-2,-12 1 0,-10-1-1,-3-3-12,2-1-82,3-4-93,7-7-156,8-9-603</inkml:trace>
  <inkml:trace contextRef="#ctx0" brushRef="#br1" timeOffset="520242.5139">14114 13571 1084,'0'0'43,"0"0"-2,0 0 122,0 0-69,0 0-46,95-13 2,-61 13-12,-4 0-21,-7 0-12,-4 0-3,-4 0-2,0 0-23,6 0-98,4 0-197,2-2-437</inkml:trace>
  <inkml:trace contextRef="#ctx0" brushRef="#br1" timeOffset="520527.6987">14587 13453 1354,'0'0'20,"0"0"29,0 0 38,0 0-19,0 0-1,-10 86-10,-3-57-17,1-1-21,-3-1-8,3 0-9,-1-5-2,1-1-1,4-4-15,7-4-70,1-3-81,1-3-127,16-7-242</inkml:trace>
  <inkml:trace contextRef="#ctx0" brushRef="#br1" timeOffset="520810.6155">14728 13598 1119,'0'0'136,"0"0"-136,0 0 81,0 0-8,0 0-66,0 0-2,17 14 3,-17-6-6,0-2 0,-7-3 2,2-3 4,0 0 1,3 0 11,2 0 25,0-6-11,0-2-17,0 2-17,0 4-2,7-1-12,-2 3-111,5 0-204,0 0-520</inkml:trace>
  <inkml:trace contextRef="#ctx0" brushRef="#br1" timeOffset="522496.6973">14701 13528 475,'0'0'26,"0"0"-6,0 0 25,0 0-1,0 0-17,0 0 0,0-13 23,0 12 38,0 1 49,0-2-5,0 2-28,0 0-4,0 0-9,0 0-21,0 0-44,-6 10-16,-6 5-5,-3 4 15,-5 4-2,-4-1-5,-1 3-5,0-1-1,5-2-7,3-3 0,7-1 1,8-3 2,2-1-1,0 0-1,0-2 6,5-2 2,8-2 3,1 1-3,3-4 4,-4-2-3,4-3 6,-2 0-1,1 0 1,0-3 0,0-10 1,-3-1-9,1 0-1,-2-3 0,-2 2 0,0-2-1,0-2 4,-1-3 4,-2-2-3,-1-2 5,-2 1-9,-1 1-2,-3 3-1,0 1-1,0 4-1,-1 3 0,-8 1 0,-1 5 2,2 2-3,-1 0 1,-3 5 0,0 0-2,-2 0-3,-2 0 1,-1 0-3,5 0-4,1 2-10,1 4-9,1 0 2,1 2 12,0-1 2,1-2 12,1 2-6,3-3 0,0 1-20,2 0-16,1 2-30,0-2-8,-2 5-22,-1-3 6,-2 4 8,-1-2 36,0-1 30,3 0 19,1 1 3,2-1 3,-1 2 20,1 2 11,-2-1 15,-1 2-1,-3-1-28,0-1-9,-3 0-3,3 1-3,-1-4-3,1-1 2,5-2-4,1-3 0,0 3 0,0-4-23,14-1-110,7 0-219</inkml:trace>
  <inkml:trace contextRef="#ctx0" brushRef="#br1" timeOffset="522867.5464">14944 13548 256,'0'0'789,"0"0"-770,0 0 145,0 0-19,0 0-99,0 0-42,15 6 4,-15 4-2,2-3-2,-2 1 0,0-4-1,0-2-2,0 1 1,0-3 0,0 0 3,0 0 2,0 0 1,0-1 11,0-6-9,0 0-1,0 0-6,0 3-3,0 1-2,0 2-5,3 1-36,12 0-91,1 0-56,5 0-192</inkml:trace>
  <inkml:trace contextRef="#ctx0" brushRef="#br1" timeOffset="523323.3328">15146 13476 748,'0'0'343,"0"0"-337,0 0 134,0 0-31,0 0-99,0 0-10,-15 38 0,9-18 0,0 0 0,3-8 0,2 0 0,1-7 0,0-3 0,0-2 0,0 0 1,0 0 3,0 0 8,0-1 7,1-5-6,8-1-3,-2 1 7,4 2-3,2-1 8,-1 3-3,3 2 5,0 0 0,0 0-4,-2 4-3,-2 6-8,-4 2-1,-5 4-3,-2 0 2,0 1-1,-16 2-2,-4 1 5,-3-1-1,0-2-5,2 0-2,3-5-1,5-1 0,2-5-1,2-6-2,0 0-7,2 0-40,0-2-17,3-11-45,1-4-49,3-2-81,0-5-196</inkml:trace>
  <inkml:trace contextRef="#ctx0" brushRef="#br1" timeOffset="523609.3948">15098 13469 943,'0'0'219,"0"0"-207,0 0 147,0 0-25,0 0-92,0 0-25,102-16 3,-70 16-14,4 0-6,4 0-16,-2 2-207,-5 1-497</inkml:trace>
  <inkml:trace contextRef="#ctx0" brushRef="#br1" timeOffset="550973.6912">7446 17363 725,'0'0'30,"0"0"-27,0 0 23,0 0 80,0 0-37,0 0-46,-92-27-8,75 24 1,5 3 9,5-2 9,0 1-9,4-1-5,1 1-3,1 1-2,1 0-7,-3 0-4,-2 0-2,2 0-1,-2 0-1,-3 1 1,0 9-1,2 2 2,2 7 3,4 6 13,0 4 9,0-1 8,-2 4-4,-5 5 15,-2 1-7,-2 0-14,-3 0-8,0-4-2,-2 2 7,1-7-3,0 4-1,1-4 6,4 0-7,0-4-3,5-2 10,2-3-6,2 0-7,1-1 0,0-2-4,0 2 2,0-2-5,0 3-2,-5-4 0,1 1 2,-2 0 1,1-4-3,2 1 1,2-4-2,-1 0 2,2-1 0,0 1 1,0-4-1,0 2 1,0-1-4,0 1 1,0-1-1,0-1 0,0-3 0,12-3-4,25 0-60,16-6-153,18-21-379</inkml:trace>
  <inkml:trace contextRef="#ctx0" brushRef="#br1" timeOffset="555923.1533">14128 14143 653,'0'0'63,"0"0"17,0 0 88,0 0-44,0 0-42,0 0-5,0 0 19,-13 2 5,13-1-31,10 0 1,6 3-13,7-1-7,6 2-10,2-1-12,0-1-19,0-3-5,-2 0-3,-2 0-2,-2 0-42,-4 0-67,-3 0-142,-6 0-177</inkml:trace>
  <inkml:trace contextRef="#ctx0" brushRef="#br1" timeOffset="556368.3015">14665 14107 877,'0'0'52,"0"0"-13,0 0 106,0 0-50,0 0-47,0 0-19,-13 40 29,-1-5 4,-3 4-29,3-2-5,1-1-10,5-8-12,8-6 1,0-7-6,17-7 4,15-3 9,10-5 7,9-5 0,-2-15 12,-1-6 2,-11-4 3,-8-3-7,-11 0-3,-8 1-1,-10 2-4,0 4-14,-18 7-9,-4 6-1,-5 9-7,-2 4 1,1 0-8,3 6-5,3 7-2,7-3 2,3 5-42,6-3-47,6-1-89,0 0-103,7-6-181</inkml:trace>
  <inkml:trace contextRef="#ctx0" brushRef="#br1" timeOffset="557122.8197">15498 13737 320,'0'0'72,"0"0"-41,0 0 98,0 0-4,0 0-38,0 0-30,-7-11-27,7 9-9,0 1 3,0 1 20,0-2 5,0 2 1,0 0 6,0 0-4,0 0 1,0 0 26,0-3-9,0 3-5,2 0-7,1 0-4,2 0 0,4 0-7,2 0-6,5 0-2,1 0-5,4 0-7,0 0-17,4 0-6,2-2-3,-1-1-1,-3 0-1,-1 0-8,-3 0-43,0 3-64,-4-3-104,-3 3-63,-4 0-244</inkml:trace>
  <inkml:trace contextRef="#ctx0" brushRef="#br1" timeOffset="558127.3501">16057 13621 4,'0'0'412,"0"0"-393,0 0-15,0 0 44,0 0 32,0 0-41,0-14 0,0 14 3,0-2-11,0 2-1,0-1 24,0 0-11,0 1-5,0-2 11,0 2-4,0 0-9,0-1 19,0 1-10,0 0-15,0 0-19,0-2-2,0 2-2,0 0 4,0 0-2,0 0 8,0-1 2,0 1 1,0 0 4,0 0-5,0 0-7,0 0-4,0 0-6,0 0 0,0-1 3,0 1 3,0 0 8,0 0-6,0 0 4,0 0-1,0 0-8,0 0-5,0 16-1,-6 15 1,-6 13 17,-6 15 36,-3 8-11,-7 5 0,-5-2-16,-1-7 28,1-12-26,2-11-11,2-9-4,7-8-12,4-7 1,6-8-1,5-5-1,3-3-2,-3-7-24,0-19-41,-2-11-49,2-14-109,5-10-112,2-11-395</inkml:trace>
  <inkml:trace contextRef="#ctx0" brushRef="#br1" timeOffset="558420.0694">16196 13288 1294,'0'0'90,"0"0"-83,0 0-7,0 0 65,0 0-45,0 0-18,7-3 1,-7 3-3,0 0 0,0 0-1,0 0-4,3 2-84,17 2-115,3 2-197</inkml:trace>
  <inkml:trace contextRef="#ctx0" brushRef="#br1" timeOffset="558720.9246">16408 13439 1271,'0'0'28,"0"0"-24,0 0-4,-34 86 60,11-50-23,-2 1-33,7-2-3,3-8 1,10-5 0,5-7 2,0-5 8,12-6 7,11-4 15,5 0 1,0-7 2,4-15-17,-4-7-10,-3-10 2,-4-9-1,-7-3 1,-8 0-5,-2 8-2,-4 16 4,0 10 3,0 12-12,-4 5-11,-13 0-14,-4 11-33,1 10-85,6 1-207,9 2-423</inkml:trace>
  <inkml:trace contextRef="#ctx0" brushRef="#br1" timeOffset="559020.1915">16612 13658 1342,'0'0'65,"0"0"-65,0 0 64,0 0-12,0 0-52,0 0-62,3 0-83,3 0-104,6-1-420</inkml:trace>
  <inkml:trace contextRef="#ctx0" brushRef="#br1" timeOffset="559367.9307">16809 13455 1045,'0'0'49,"0"0"-42,0 0 126,67-80 38,-54 71-110,-6 5-37,0 4-4,2 0-10,-2 13-6,-1 18-4,-3 10 4,-3 2-1,-2 4-2,-16-4-1,-5 0-3,-1-6 0,2-6-2,8-6-3,8-8 5,6-9-2,0-3 5,17-5 0,11 0 4,0-5-4,-3-15 4,-8-5 3,-5-4-4,-9-9 4,-3-1-7,-2-3 0,-14 2-12,0 11-4,-1 9-23,4 11-5,0 9-39,2 0-67,5 0-111,3 2-146</inkml:trace>
  <inkml:trace contextRef="#ctx0" brushRef="#br1" timeOffset="559667.4582">17277 13352 1078,'0'0'92,"0"0"-92,0 0 92,0 0 23,0 0-98,0 0-15,-70 81 9,42-35-3,5 0-6,9-3-2,6-7-1,8-6-3,0-7 1,2-8 3,17-8 3,0-4 3,5-3 3,0-5-3,-2-13-1,-8-7-3,-5-6 4,-4 1 1,-5 3 1,0 12 6,-2 10 3,-12 5-7,-6 11-10,-6 18-5,1 6 1,-2 5-1,9-2-32,6-6-112,7-3-65,5-12-142,6-10-157</inkml:trace>
  <inkml:trace contextRef="#ctx0" brushRef="#br1" timeOffset="559968.4366">17515 13456 160,'0'0'862,"0"0"-790,0 0-20,0 0 45,0 0-65,0 0-11,-62 0 13,44 45 14,7 0-30,9-1-14,2-8-2,6-7 0,12-9 1,4-8 5,3-10-3,-1-2 9,-3-5 16,-3-14 4,-7-6-13,-9-3-1,-2 3-4,0 6-8,-10 5-4,-8 11-4,-8 3-8,-7 7 2,-6 13-4,-3 3-56,3 2-120,12-3-143,10-3-440</inkml:trace>
  <inkml:trace contextRef="#ctx0" brushRef="#br1" timeOffset="561464.7563">14579 14324 855,'0'0'147,"0"0"-144,0 0 68,0 0 58,0 0-40,0 0-30,61-49-25,-59 49-4,-2 0-15,0 0-11,0 0-4,0 0 0,0 0-11,-12 0-35,-5 0 28,-2-5-9,2-2 7,7-1 19,7-4 1,3-2 43,6 0 15,21 0-20,10 5-13,5 4 12,1 5 11,-4 0 3,-6 6-12,-14 8-16,-7 3-14,-12 2-6,-3 4-3,-30 0-5,-19-4 2,-14-2-20,-11-9-13,-2-6-13,4-2 15,11-5 23,17-12 11,24-5 2,16-1 23,7-4 54,24-2-29,25 1-15,15 7-13,12 7-2,9 8 1,-5 6-5,-11 0-2,-14 3-11,-23 8 0,-16 3-2,-16 3-1,-4 2 0,-32 0-7,-22-4-2,-14-1-5,-12-9 0,-6-2 5,-3-3-2,5 0 4,12 0 7,17 0 1,24 0 1,15 0 4,14 0 15,6 0 4,0 0-2,16-1-7,24-3-7,12 1-9,11-1 0,-1-1-3,-5 5 2,-11 0 0,-12 0-1,-12 0-5,-12 0-26,-10 2-14,-5 2-27,-25-3 21,-10-1 31,-8 0 2,5 0 10,8 0 10,15-4 3,14 0 11,6 0 64,0 4 0,18-3-46,26 1-28,19 2-4,15 0-8,8 0-95,-4 0-111,-10 5-463</inkml:trace>
  <inkml:trace contextRef="#ctx0" brushRef="#br1" timeOffset="562815.269">7433 17799 1037,'0'0'79,"0"0"-78,0 0 67,0 0 85,0 0-43,0 0-50,-9 0 12,9 0-11,0-2-21,0 2-1,0 0-7,5 0-12,11 0-7,2 0-5,6 0-2,4 0-5,0 0 4,2 0-5,1 0-2,-7 0-2,-7 0-67,-4 0-119,-4 0-161,2-3-355</inkml:trace>
  <inkml:trace contextRef="#ctx0" brushRef="#br1" timeOffset="563213.0237">8052 17694 37,'0'0'1304,"0"0"-1281,0 0 6,0 0 106,0 0-59,0 0-76,-15 2-4,-9 37 4,0 6 1,5-1-1,7-3 1,5-9-3,7-7-1,0-9 2,5-9 1,13-7 0,9 0 4,3-4 2,3-16-2,-2-7 1,-4-6 2,-2 1 7,-8-6 4,-7 1 2,-5 3-2,-5 2 0,0 9-10,-18 3-8,-2 11-6,-1 7-17,2 2-30,4 11-27,7 9-82,8 2-116,0 0-197</inkml:trace>
  <inkml:trace contextRef="#ctx0" brushRef="#br1" timeOffset="563517.8402">8301 17844 1071,'0'0'411,"0"0"-406,0 0 78,0 0 52,0 0-74,0 0-61,9 0 0,-9 5-7,2 2-68,5 2-93,-4-5-132,1-4-221</inkml:trace>
  <inkml:trace contextRef="#ctx0" brushRef="#br1" timeOffset="563834.6064">8574 17679 947,'0'0'567,"0"0"-567,0 0-6,0 0 6,0 0 5,0 0-4,-79 80-1,71-49-2,5-1-2,3-4 1,0-3 3,5-6 0,10-4 3,3 0 8,1 0 38,-4-3 5,0 0 2,-8 0-27,-2 0-14,-5 1-3,0 0-7,-5 2-5,-15-5 0,-4-2-9,-2-6-53,-1 0-50,4-8-41,6-14-105,7-6-176</inkml:trace>
  <inkml:trace contextRef="#ctx0" brushRef="#br1" timeOffset="564118.1634">8641 17674 1523,'0'0'31,"0"0"1,0 0 92,0 0-61,103-34-56,-58 34-7,7 0-35,0 0-178,0 1-413</inkml:trace>
  <inkml:trace contextRef="#ctx0" brushRef="#br1" timeOffset="564450.0307">8863 17948 1003,'0'0'31,"0"0"29,0 0 83,0 0 28,0 0-77,0 0-3,12-3-10,10 3-1,4 0-30,1 0-9,0 0-26,-1 0-15,1 0-3,3 0-33,0 0-80,1 0-121,2 0-125,-1-4-301</inkml:trace>
  <inkml:trace contextRef="#ctx0" brushRef="#br1" timeOffset="564751.1904">9367 17891 1001,'0'0'279,"0"0"-279,0 0 0,-35 74 110,6-25 21,-7 8-72,-5 1 15,-3-4-26,1-2-13,0-6-20,1-5-7,6-11-8,8-10-1,9-17-16,3-3-34,11-23-10,0-13-59,1-11-86,4 0-3,0-5-258</inkml:trace>
  <inkml:trace contextRef="#ctx0" brushRef="#br1" timeOffset="565067.1816">9473 17677 1447,'0'0'123,"0"0"-122,0 0-1,0 0 16,0 0-16,0 0-45,53-43-180,-39 59-141,0 4-532</inkml:trace>
  <inkml:trace contextRef="#ctx0" brushRef="#br1" timeOffset="565385.9812">9660 17832 1356,'0'0'0,"0"0"-28,0 0 28,0 0 66,-59 103-36,40-68-25,9-1 2,10-8 4,0-5 1,6-10 11,19-7 6,6-4 13,5 0 14,2-21-10,-4-7-11,-1-8 0,-10-4 4,-8-2-13,-12-4-12,-3 4-7,-18 7-7,-7 8-3,0 14-21,2 13-38,6 0-68,6 23-43,11 1-159,0 3-523</inkml:trace>
  <inkml:trace contextRef="#ctx0" brushRef="#br1" timeOffset="565416.8974">9979 17974 754,'0'0'757,"0"0"-753,0 0 21,0 0 63,0 0-80,0 0-8,2 15-29,-2-6-66,4-1-195,8-3-321</inkml:trace>
  <inkml:trace contextRef="#ctx0" brushRef="#br1" timeOffset="565732.0348">10204 17791 893,'0'0'210,"0"0"-209,43-82 101,-26 63 107,-2 6-105,1 10-50,-1 3-28,3 0-13,-3 22-6,0 9-6,-12 8-1,-3 6-1,0 2-5,-24 0 2,-6-4 1,-1-2-7,4-10-5,8-7-3,13-12 1,6-6 12,1-6 5,23 0 5,6-1 4,1-18 2,-6-3 11,-10-1-1,-9-5-2,-6-3-6,-8-2-13,-17-3-10,-8 6-18,7 7-15,8 10-6,7 9-27,6 4-65,5 0-79,0 1-172</inkml:trace>
  <inkml:trace contextRef="#ctx0" brushRef="#br1" timeOffset="566092.8916">10780 17679 1381,'0'0'45,"0"0"-36,0 0-9,-93 48 63,58-6-38,7 5-20,9 2-3,13-3-1,6-5-1,0-6-1,9-8 1,8-9 2,2-8-2,-1-8 3,5-2 0,-4-9 2,-3-12-2,-7-7 3,-7-2-1,-2 5 1,-2 6-5,-17 9-1,1 10-8,-6 0 1,5 19 1,-2 5 1,1 7-8,3-3-66,8-4-104,7-5-71,2-10-208</inkml:trace>
  <inkml:trace contextRef="#ctx0" brushRef="#br1" timeOffset="566422.4717">10973 17790 1248,'0'0'200,"0"0"-200,0 0 0,0 0 3,-21 75 24,8-32-27,4-3-1,5-4 1,4-6-12,0-13-14,10-8 16,7-7 10,-1-2 5,1-7 5,-4-14 14,-4-6 2,-6 2-13,-3 2-4,0 6 3,-1 7-8,-15 6-4,-3 4-11,-4 1 0,-1 18-2,3 1-34,4 2-50,7-1-19,2-6-105,8-6-181</inkml:trace>
  <inkml:trace contextRef="#ctx0" brushRef="#br1" timeOffset="567067.2898">10895 17403 805,'0'0'157,"0"0"-153,128-38 47,-74 26 96,3 4-66,-2 1-28,-12 0 48,-10 3-27,-14 1-45,-11 3-16,-3 0-7,0 0-6,-1 14 0,-1 17 3,-3 16 8,0 18 16,0 15 22,-10 13-2,-8 2-18,-4 5-16,-9-1 23,-5-3-7,-5-6-2,0-11 9,3-15-6,4-9-10,7-15-11,5-14-6,6-12-3,6-11 0,-3-3-2,-1-14-28,-3-15-58,-4-2-163,0-2-274</inkml:trace>
  <inkml:trace contextRef="#ctx0" brushRef="#br1" timeOffset="568266.9204">11781 17529 644,'0'0'25,"0"0"10,0 0 173,0 0-61,0 0-20,0 0 6,0 0 19,0 0-32,0 0-25,0 0-30,9 0-20,4 0-11,8 5-8,6 1-1,3-2 3,1 0-6,2-3-9,-5 1-6,-4 0-7,-4-2-1,-1 0-14,-4 0-36,-2 0-40,-2 3-81,-5 5-76,-6 1-83,0 5-128</inkml:trace>
  <inkml:trace contextRef="#ctx0" brushRef="#br1" timeOffset="568586.1216">11770 17690 433,'0'0'242,"0"0"-54,0 0 55,0 0-56,0 0-33,0 0-48,5 1-23,11 2-20,-1 2-11,3 0-8,0-3-12,1 3-7,7-3-6,2 1-12,2-1-7,-3 0-1,-4 1-33,-7 0-101,-7 0-240,-8 1-486</inkml:trace>
  <inkml:trace contextRef="#ctx0" brushRef="#br1" timeOffset="573892.6331">12577 17391 1225,'0'0'116,"0"0"-88,0 0 47,0 0 4,0 0-32,0 0-25,0 0 23,-28 101-2,25-53-23,-3-3 3,6-4-11,0-7-3,0-7-5,0-9 3,9-7 4,1-4-1,1-7-2,1 0 4,1 0-4,7-18 3,2-10-1,5-11 2,5-9 3,2-3-5,3-2-8,-6 5 2,-6 10-2,-5 12-2,-8 7-5,-5 13-30,1 6-63,0 14-137,-3 17-142,-5 3-243</inkml:trace>
  <inkml:trace contextRef="#ctx0" brushRef="#br1" timeOffset="574318.0491">12800 17754 1326,'0'0'157,"0"0"-157,0 0 14,-16 111 85,-10-67-30,-6 6-27,4-1-31,4-3-9,8-6-2,8-5-2,5-8 1,3-7 0,0-9-5,0-5 2,0-6-3,5 0-4,11-11 6,5-18-2,3-12-19,0-7 5,-2-10-1,-2-3-13,1 6 17,1 4 15,2 11 3,0 7 2,3 10-2,-3 7 3,1 9 4,-5 7 5,-1 0 1,-5 13-3,-5 10-2,-7 4 1,-2 2-9,-15 0 0,-15-1-3,-9-6 0,2-7-13,1-6-33,6-9-6,7 0-36,7-13-41,8-9-15,8-6-127,1 0-59</inkml:trace>
  <inkml:trace contextRef="#ctx0" brushRef="#br1" timeOffset="574716.8036">13657 17093 1204,'0'0'0,"0"0"-50,-94-60 50,43 53 19,-5 7-6,-2 0-11,4 3 1,12 16 17,12 6 23,12 10 8,14 14 37,4 11 7,1 10-3,10 4-21,-4 2-20,-7 2-30,-1 1 10,-20 1-22,-6-2 0,-1-6 1,0-6-10,4-8 4,6-9-2,6-6-2,7-12 0,5-7-4,0-9-41,17-5-45,11-10-53,4 0-108,8-19-120,0-8-256</inkml:trace>
  <inkml:trace contextRef="#ctx0" brushRef="#br1" timeOffset="575286.4449">13714 17590 734,'0'0'144,"0"0"15,0 0-5,0 0-2,0 0-45,0 0-45,3-56-12,-3 56-26,0 5-19,0 15-4,0 8 24,0 8 21,0 2 0,-3 0-6,3-2-23,-3-5-4,-4-3-11,2-6-1,-5-5-1,4-1-2,0-9-2,3-2-42,1-5-40,-1 0-57,1 0-93,2-15-275</inkml:trace>
  <inkml:trace contextRef="#ctx0" brushRef="#br1" timeOffset="575600.7542">13917 17718 973,'0'0'193,"0"0"-191,0 0 49,0 0 74,0 0-63,0 0-54,9-9-7,-14 18 1,-1-3 0,-1 0-2,-1-3 1,4-3 4,2 0 0,2 0 7,0 0 31,0-9 12,0 3 1,6-1-21,-1 2-21,-1 4-11,-2 1-3,-1 0-4,-1 0-30,3 0-87,2 0-84,4 8-82,2-5-217</inkml:trace>
  <inkml:trace contextRef="#ctx0" brushRef="#br1" timeOffset="575985.2371">14128 17582 973,'0'0'125,"0"0"-119,0 0 74,0 0-1,0 0-72,0 0-7,2 13-2,-11 12 2,3 0-2,5-5-2,1-4 2,0-3 0,5-8 2,6 0 2,4-5 18,1 0 31,4 0 17,-5 0-19,1 0-11,-2-6-7,0 6 8,0 0-4,-2 1-14,1 16-6,-2 4 6,-1 3 1,-6 1-7,-4-1-4,0-5-6,-8 1-2,-10-4-3,-8-3 0,0-4-2,2-4-7,1-5-48,2 0-27,5-5-24,7-13-102,9-7-122,0-6-406</inkml:trace>
  <inkml:trace contextRef="#ctx0" brushRef="#br1" timeOffset="576298.9784">14260 17519 1117,'0'0'256,"0"0"-228,0 0 90,0 0 12,86-33-80,-63 33-38,2 0-12,3 0-3,5 4-11,-1 6-74,-3 0-122,-6 2-113,-5-2-278</inkml:trace>
  <inkml:trace contextRef="#ctx0" brushRef="#br1" timeOffset="576598.1459">14599 17783 1117,'0'0'128,"0"0"-108,0 0 150,0 0-53,88-17-53,-63 15-41,-1 1-14,1 1-9,-4-2-1,-2 2-65,-3 0-109,-5-2-138,-2-3-466</inkml:trace>
  <inkml:trace contextRef="#ctx0" brushRef="#br1" timeOffset="576914.1769">14748 17640 1317,'0'0'170,"0"0"-165,0 0 20,0 0 40,0 0-42,0 0 10,-10 90 1,5-47-20,-2-4-12,0-2-1,0-6-1,2-3-3,4-5-34,1-4-82,0-2-65,7-7-53,11-3-193</inkml:trace>
  <inkml:trace contextRef="#ctx0" brushRef="#br1" timeOffset="577229.8617">14985 17790 1207,'0'0'30,"0"0"-29,0 0 81,0 0 66,4 115-55,-20-64-29,-5-1-16,2-2-1,4-8-20,-2-5-8,1-5-13,-2-9-6,0-2 1,-1-6-1,-3-9 0,0-4-20,0 0-39,-2-23-24,6-11-22,9-15-94,9-9-122</inkml:trace>
  <inkml:trace contextRef="#ctx0" brushRef="#br1" timeOffset="577258.7862">15162 17486 1096,'0'0'498,"0"0"-485,0 0 24,0 0 43,0 0-54,0 0-26,27-34-46,-27 57-74,0 8-82,-5 3-69,-3-4-254</inkml:trace>
  <inkml:trace contextRef="#ctx0" brushRef="#br1" timeOffset="577598.0638">15365 17592 1219,'0'0'49,"0"0"-49,0 0 0,0 0 2,0 0 23,-25 112-17,23-70-4,2-2 0,0-7 5,6-3 4,10-10 10,7-11 13,4-9-17,0 0-3,1-15-8,-2-18-4,0-11 5,-6-9-6,-4-10 1,-10 0 11,-6 7 3,0 11 10,-6 15 17,-13 13-2,-7 12-43,1 5-8,-5 0 3,5 15-12,2 5-60,8 6-108,10 1-72,5 1-245</inkml:trace>
  <inkml:trace contextRef="#ctx0" brushRef="#br1" timeOffset="577899.7101">15710 17752 1523,'0'0'203,"0"0"-201,0 0 12,0 0 42,0 0-34,0 0-22,6 0-26,-6 0-78,0 4-115,5 3-147,10-1-466</inkml:trace>
  <inkml:trace contextRef="#ctx0" brushRef="#br1" timeOffset="578693.7865">16097 17545 600,'0'0'163,"0"0"-149,0 0 30,38-83 148,-38 70-74,0 6-40,0 3 26,-12 4 6,-8 0-66,-8 13-22,-4 14 6,1 7-13,5 7-7,2 0-6,10-4 0,3-7-4,4-7 1,4-11 1,3-4-1,0-8-8,0 0 5,0 0 4,5-16 1,5-2 2,-4-1 1,-1 2 0,-2 2-3,-3 7 1,1 1-1,-1 7 1,0 0 0,0 0-2,0 0-5,0 0 0,0 7 0,0 5 1,-6 5 3,-2 8 1,2 4 1,3 4-1,3 1 1,0-4-1,0-5 1,0-6 0,7-5 0,0-5 2,1-6 4,5-3 4,1 0 8,3 0-9,4-15 1,0-4-2,0-6-3,-4 0 1,-4-3 2,-7-1-4,-5-4-5,-1-6-1,0-3-4,-4 4-1,-9-1-11,3 13 8,3 9 5,-2 6 2,5 8-1,-2 3-6,-3 0 0,-4 0 4,0 0 1,4 0-1,5 3-3,4 0-6,0 0 2,0 2 5,14-3 6,9 0 1,2-2 3,-3 0-1,1 0 1,-2-2 0,-5-11-2,-1-3 4,-2-3 0,-6-4 0,-1-5-2,-6-3-3,0-8-2,0 2 0,0 3-7,-13 4 4,0 13-5,-2 11 3,-2 6-2,-6 0 5,-2 10 1,0 16 3,7 4-2,6 3 2,7 1 4,5-4-2,0-5-2,10-5 0,5-3-4,5-4-97,0-4-114,0-2-241</inkml:trace>
  <inkml:trace contextRef="#ctx0" brushRef="#br1" timeOffset="579254.9352">16309 17466 703,'0'0'238,"0"0"-238,0 0 49,0 0 70,0 0-66,0 0-41,56-67-9,-51 65 18,1-1 14,5 3 9,1-3 13,-2 1-8,-1 2-18,-3 0-15,-6 0-8,0 0-1,0 0-7,0 0 0,-10 11 1,-5 6 2,-2 8-3,-1 8 19,2 11 13,1 5-4,2 2-13,1 4-4,0-6-11,6-6 3,0-9 1,6-5-1,0-9 2,10-4 15,10-7 7,5-1 3,-2-5-3,-3-3-7,-3 0-6,-5-2-3,-5-11-6,-1-5 1,-3-5-6,-3 1-1,0-2-9,-7 4 0,-7 4 2,-1 6-2,3 6 1,2 4 0,0 0-14,2 0-9,-3 7-22,4 0-22,1 0-63,5 0-23,1-2-126,3-5-267</inkml:trace>
  <inkml:trace contextRef="#ctx0" brushRef="#br1" timeOffset="579645.6489">16673 17428 1117,'0'0'180,"0"0"-170,0 0 3,0 0 49,0 0-34,0 0-24,-60 62 2,37-3 3,3 6-3,8-5-3,6-7-1,5-9 0,1-12 0,3-6 1,15-11 6,4-7 8,-1-7 4,3-1 4,-6-1-2,-5-12-4,-7-4 9,-6 0 1,0 2-26,-1-2-3,-14 3-4,3 4 0,-1 4-2,2 6-14,2 0-13,-1 0 0,7 4-6,0 3-50,3 2-73,0-6-37,0 2-101,4-5-35</inkml:trace>
  <inkml:trace contextRef="#ctx0" brushRef="#br1" timeOffset="580100.1021">16880 17149 802,'0'0'33,"0"0"11,0 0 37,0 0 32,0 0-8,0 0-22,41 78 14,-11-61-8,-1-3-30,-3-7-9,-7 0-18,-7-6-9,-3 0-11,-6-1-4,-3 0-2,0 0-2,0 0 0,0 3-3,0 7-1,0 14 0,0 15 0,0 19 43,0 20 9,-7 15 15,-14 7-29,-8 4-10,-9-7-1,-8-12-10,1-10-5,4-11-8,8-15-3,6-15-1,7-11-2,2-10-1,0-13-38,-4 0-17,-8-17-55,-6-16-71,3-9-144,8-2-367</inkml:trace>
  <inkml:trace contextRef="#ctx0" brushRef="#br1" timeOffset="580667.2626">17513 17844 632,'0'0'531,"0"0"-505,0 0 110,0 0 50,0 0-61,0 0-61,15-14-9,1 14-30,8-1-10,6 1-8,7 0-2,5 0-5,-3 0-30,-6 3-107,-10 4-153,-18 3-234</inkml:trace>
  <inkml:trace contextRef="#ctx0" brushRef="#br1" timeOffset="580980.7819">17496 18035 1452,'0'0'57,"0"0"-38,0 0 138,0 0-43,0 0-79,0 0-27,48 0-8,-14-4-53,4-7-181,-2-3-194</inkml:trace>
  <inkml:trace contextRef="#ctx0" brushRef="#br1" timeOffset="603032.9652">18251 17640 1232,'0'0'209,"0"0"-203,0 0-4,0 0 32,0 0 33,0 0-10,-55 95-24,30-57-5,-2 1-10,2-1 3,3-2-5,5-6-3,6-1-8,4-9-2,4-1 0,2-5-3,1-2-4,0-7-11,0 0-52,0-5-68,2 0-85,18-2-145</inkml:trace>
  <inkml:trace contextRef="#ctx0" brushRef="#br1" timeOffset="603359.7146">18339 17909 1449,'0'0'48,"0"0"-44,0 0-4,0 0 24,0 0-13,0 0-7,2 16 0,-9-10-2,2-2-1,3-3 0,1-1 0,1 0 4,0 0 6,0-1 0,0-8-2,0 2-7,8 0-2,0 3-22,2 4-42,5 0-116,-1 0-205</inkml:trace>
  <inkml:trace contextRef="#ctx0" brushRef="#br1" timeOffset="613485.6621">19024 17766 239,'0'0'202,"0"0"-198,0 0 16,0 0 81,0 0-12,-90-25-36,75 24-12,4 1 4,2 0 6,3-3 2,1 3 13,-5 0-17,-2 0-22,-4 0-11,-1 0-14,-4 0-1,1 0-1,1 0 3,2 0-3,6 0 13,3 0 27,5 0 8,3 0 5,0 0 29,0 0 3,0 0-33,0 0-13,11 0-8,7 0-10,9 0-11,10 0-4,2-1-2,-1-2-3,0-3 0,-8 2-1,-9-3 0,-12 2 2,-8 2-1,-1 0 7,0 2-7,-4-4-1,-7 2-4,0 3 2,1 0 2,-2 0 0,-2 19 5,-8 6 15,-6 4 20,-5 5 12,-5 2-9,3-5-1,3-2-27,12-3 9,2-6-18,6 0-5,-1-8 0,1 1-1,0-5 0,3 0-1,1-3-12,4-5-57,4 0-57,0 0-16,0-3-151,10-7-184</inkml:trace>
  <inkml:trace contextRef="#ctx0" brushRef="#br1" timeOffset="613808.3595">18539 17850 891,'0'0'189,"0"0"-179,0 0 40,0 0 1,0 0-32,88-11-19,-63 11 0,2 0-25,0 2-105,3-2-104,-2 0-118</inkml:trace>
  <inkml:trace contextRef="#ctx0" brushRef="#br1" timeOffset="614398.4993">19115 17791 969,'0'0'126,"0"0"-66,0 0 74,0 0 12,90-42-76,-74 42-40,-4 0-26,-5 8-4,2 8-4,-6 2 0,-3 1-1,0 0-6,-13-2-19,-12-2 2,-4-1 8,2-3 0,6-5 10,12 1 4,8-4 6,1 4 0,8 3 18,12-1 29,0 1 0,-1-3-3,-8 3-10,-7-3-22,-4 1-6,0 2-5,-8 1-1,-14 2-2,-3-3-23,-2-1-54,-2-5-55,6-4-66,5 0-110,15-7-219</inkml:trace>
  <inkml:trace contextRef="#ctx0" brushRef="#br1" timeOffset="614812.6336">19455 17899 757,'0'0'244,"0"0"-243,0 0 117,0 0 24,0 0-42,81-46-57,-69 46-16,2 0-15,-2 5-8,1 9-4,-5 4 0,-8 4 0,-6 2-10,-27 0 8,-14 0-9,-6-4-9,6-4 2,9-4-2,18-4 12,13-4 8,7-1 1,11-2 32,17 2 9,10 0-30,6 0-12,3 2-3,0-2-160,-3-2-323</inkml:trace>
  <inkml:trace contextRef="#ctx0" brushRef="#br1" timeOffset="615404.5652">19990 17615 1025,'0'0'109,"0"0"-69,0 0 44,0 0-3,13 79 32,-16-24-63,-18 8-12,-3 3 6,-6-2 2,-3 0-4,-1-3-8,7-5 9,1-6-26,6-4 8,6-7-9,4-3-7,6-8-2,4-12 4,0-2 0,0-9 1,0-1 4,5-3 8,13 3 1,14 2 3,21 0-5,29 1-15,23 0-4,17 2-4,-1-5-33,-11 1-95,-18-5-376</inkml:trace>
  <inkml:trace contextRef="#ctx0" brushRef="#br1" timeOffset="624365.0981">20377 17781 453,'0'0'530,"0"0"-524,83-1 26,-60 1 89,-6 11-74,-7 3-23,-10 1-7,0 1 1,-6 1-9,-18-1-4,-2-2 2,0-3 5,4 0-6,6-7-4,10-1 2,6 0 1,0 1 13,5 6 25,15 2 43,4 2-23,-3-2-30,-1 1 38,-8 1-47,-8-2-13,-4 2-6,0 1 1,-18 1-4,-15-6-2,-3-5 0,1-5-35,5 0-65,15-4-18,15-13-20,6-1-16,32-3-48,11 4 5,4 0 81,4 1 98,-5 2 18,-1 3 4,-9 6 30,-5 4 82,-16 1 46,-8 0-26,-10 0-35,-3 20-56,0 4 13,-15 5-1,3 4-11,6-3-30,6-8-6,0-2-5,18-8 9,9-7 7,5-5 31,0 0 3,-2-14 10,-6-11 6,-8-8-18,-13-5-17,-3 0-1,-7 2-27,-19 8-7,-3 8-2,-3 10-4,2 10-4,4 0-14,2 12-70,9 10-81,5 1-149,10 0-553</inkml:trace>
  <inkml:trace contextRef="#ctx0" brushRef="#br1" timeOffset="625385.5514">21205 17766 1100,'0'0'75,"47"149"-30,-36-63 35,-11-1 11,-11 2-33,-36 5-42,-25-2-16,-22-1-1,-21-13-25,-13-14-147,-7-21-181</inkml:trace>
  <inkml:trace contextRef="#ctx0" brushRef="#br1" timeOffset="625999.6133">17869 17399 821,'0'0'94,"-59"133"-11,47-45 57,10 7-38,2 1-23,2-2-22,10-5-28,4-7-21,-2-9-8,2-6-4,-3-6-4,2-1-37,-4-3-69,1-7-16,6-14-117,8-12-176</inkml:trace>
  <inkml:trace contextRef="#ctx0" brushRef="#br1" timeOffset="626765.6357">21524 17636 970,'0'0'125,"0"0"-101,0 0 44,0 0 32,0 0-47,0 0 9,-18 84-9,15-44-30,0-1-8,3-3-3,0-5-6,0-5-2,7-3 2,6-7-1,4-2-1,1-9 1,3 0 1,1-5 6,-1 0 6,-1-17 0,2-6-2,-1-9-2,-2-5-9,1-2 1,-3-2 0,-4 8-6,-3 6 0,-3 15-5,-5 6-10,-2 6-74,0 18-177,0 13-149</inkml:trace>
  <inkml:trace contextRef="#ctx0" brushRef="#br1" timeOffset="627168.2175">21627 18182 1454,'0'0'0,"0"0"-8,0 0 8,4 84 6,-4-39 9,-3 5-6,-7-1-7,-2-3-2,4-8 1,2-6 1,3-10-2,2-10 0,1-5-1,0-7 1,0 0 0,0-11 3,0-19-3,4-15-5,7-9 1,1-11 4,3 1 0,-3 1 1,1 7 1,-4 17-2,-1 5 5,3 12 1,-3 11-2,2 8 5,8 3 2,3 11-10,0 12-1,-3 4 3,-15 2-3,-3 1 0,-21-4-4,-18-2 0,-7-9-32,-8-8-125,4-7-109,8-2-323</inkml:trace>
  <inkml:trace contextRef="#ctx0" brushRef="#br1" timeOffset="627815.3637">22114 17874 1017,'0'0'171,"0"0"-167,0 0 17,0 0 106,0 0-23,0 0-70,93-22-10,-66 20-13,-2 2-5,-4 0-6,3 0-2,0 0-15,0 0-92,-6 0-60,-5 8-76,-9 4-122</inkml:trace>
  <inkml:trace contextRef="#ctx0" brushRef="#br1" timeOffset="628138.2785">22080 18027 1122,'0'0'143,"0"0"-103,0 0 75,0 0 25,0 0-69,0 0-63,113 0-8,-80 0-45,-1 0-160,-13 0-186</inkml:trace>
  <inkml:trace contextRef="#ctx0" brushRef="#br1" timeOffset="631196.8149">21213 16886 780,'0'0'598,"0"0"-598,0 0-9,11 75 9,-11-30 50,0-1-4,0 0-26,0-5-5,0-5-2,0-6-6,4-11 14,1-7-1,7-5 6,3-5 18,7-5 19,4-18-18,4-7-24,-2-10 3,-3-3 6,-3-9-7,-1-5-5,-3-8-11,0 5 4,-4 9-2,2 13-9,-7 18 2,-4 10-2,-3 10-4,0 0-14,1 19-75,4 18-86,-1 12-27,-1 5-174</inkml:trace>
  <inkml:trace contextRef="#ctx0" brushRef="#br1" timeOffset="632074.6001">21467 17270 1353,'0'0'32,"0"0"-12,0 0 28,0 0-7,0 0-1,-7 97-19,-4-58-11,2-3-6,3-8-4,1-3 0,3-10-1,2-5-3,0-7-2,0-3-17,0-13 15,15-16-2,4-10 4,7-9 6,-1-13 4,2 0 18,-2-3 2,-1 8 20,-6 16 9,1 10-13,-5 17-20,-1 9-20,-1 4 0,0 9-4,-5 15-2,-2 10 3,-5 3-1,-3 2 0,-21-3-1,-4-7-3,-1-5-3,6-11-8,7-4 15,10-1 4,2-5 0,4 0 6,0 5 6,0 0 1,6 4 3,6 1-7,6 0-5,0 0-4,6 0 0,3-3-6,4-10-48,2 0-61,1 0-61,-3-9 4,2-14 47,-3-11 48,1-9 77,-1-10 22,-7 2 45,-3 1 44,-8 13 20,-7 12-58,-4 14 29,-1 8-29,0 3-44,-4 11-29,-13 19-6,-2 10 6,5-1 4,6 5-2,5-10 2,3-2-3,0-2-1,0-9 1,3-7-1,10-7-1,5-6 1,7-1 1,7-10 2,4-17-1,-1-7 4,-5-4 5,-7-1 16,-7 4 12,-9 7 6,-4 11 0,-3 10-2,0 7-13,0 2-20,0 30-10,-13 13 0,-7 11 5,1 4 7,0-7-6,1-4-2,1-9-4,1-3 0,7-9-4,3-9-16,4-10-64,2-7-111,0-2-94,9-14-105</inkml:trace>
  <inkml:trace contextRef="#ctx0" brushRef="#br1" timeOffset="632405.9639">22436 17062 963,'0'0'172,"0"0"-121,0 0 109,0 0 4,0 0-86,0 0-47,55-12-2,-44 12-4,3 0-24,2 0-1,-1 3-18,4 6-119,-5 1-188,-5-3-300</inkml:trace>
  <inkml:trace contextRef="#ctx0" brushRef="#br1" timeOffset="632718.8394">22358 17215 1291,'0'0'181,"0"0"-179,0 0 13,0 0 88,0 0-94,0 0-9,86 12-135,-46-12-241</inkml:trace>
  <inkml:trace contextRef="#ctx0" brushRef="#br1" timeOffset="635165.1096">22929 17094 1008,'0'0'185,"0"0"-109,0 0 54,0 0-27,0 0-60,0 0-34,1 65 30,4-23 18,-4 1-21,-1-5-26,0-4 4,0-9-8,4-5-4,3-4 1,0-9 1,-1-2-2,-1-5 0,2 0 1,2-6 1,0-14-1,3-12 4,-4-11 0,2-6-3,-1-7-2,1 1 1,2 6-2,0 4 0,4 12 0,-3 2 1,-2 7 0,-3 5-1,-1 4 1,-1 3-1,0 3-1,0 1 2,2 0 1,1 2 1,1-2 5,-2 1 1,4 2 5,2-2-1,0 3 0,10 1-1,2-4-1,3 3 3,1 2-4,-4-1 2,-1 0-4,0 2-6,-1 1-3,-2 0 0,3 0-1,-5 0-4,-2 1-23,-6 10-48,-8 14-93,-4 0-89,-9 7-118,-18 3-325</inkml:trace>
  <inkml:trace contextRef="#ctx0" brushRef="#br1" timeOffset="635737.6864">23341 17098 452,'0'0'279,"0"0"-179,0 0 77,0 0-38,0 0-40,0 0-11,25-36-19,-17 33 0,2 0-17,0 1-10,6 2 9,6 0-12,3 0 2,0 0-10,-1 5-10,-6 6-11,-5 5-7,-8 4-3,-1 6-3,-4 1 2,0 1 0,-12 0-2,-7-2 3,-5 1-4,0-8 2,-4-4-3,3-4-6,2-5-2,8-6 6,2 0 5,7 0 2,1 0 0,2 0 1,3 0 3,0 0 5,0 0 2,3 0-1,14 0-5,5 0 2,5 4-6,1 1 8,-5 3 5,-10 1-5,-3 1 0,-4 4-5,-6 1-3,0 4-1,0 1 6,-14-1-4,-3-5-2,-4-1 1,-1-4 0,-1-1-1,1-6 1,-2-2-1,2 0-1,0 0 0,4-2-27,2-6-38,6-4-39,7 0-87,3 0-113,5 3-313</inkml:trace>
  <inkml:trace contextRef="#ctx0" brushRef="#br1" timeOffset="636246.0115">23790 17054 343,'0'0'924,"0"0"-886,0 0-16,0 0 62,0 0-24,0 0-27,16 72 2,-13-29 11,-3 3 0,0 0-21,0-2-4,0-4-9,0-8-5,0-5-2,0-8 0,0-6 3,4-7-1,1-3 1,0-3 9,6 0 9,1 0-5,4-17-2,3-7-4,1-6-6,3-16-5,-1-8 1,5-5-3,-2-2 2,-1 11 1,-4 13-2,-8 18 0,-5 8-3,-5 10 0,-2 1-9,0 16-56,-3 18-74,-12 12-38,-2 2-181,-4 1-505</inkml:trace>
  <inkml:trace contextRef="#ctx0" brushRef="#br1" timeOffset="636757.2383">23881 17529 1166,'0'0'122,"0"0"-111,0 0 67,0 95 72,-5-51-86,-1 1-18,0-1-26,0-2-12,1-2 2,3-7-5,-3-6-3,2-10-1,0-4 0,2-7 0,-1-3 0,2-3-1,0 0 1,0-9 4,0-14-5,0-10-27,2-10-7,11-4-11,3-3 13,6 1 12,1 10 13,3 6 1,-1 8 5,-5 8 1,-1 8 1,-3 4-1,-2 3 2,2 2-2,2 0 2,3 5 0,3 11 9,-6 3 5,-4 1-5,-6 2 2,-8-1-5,0-1-1,-3-3-1,-18-2-1,-4-4 0,-3-2-4,-2-5-1,0-4-1,-2 0-27,3 0-28,9-15-29,4 1-50,11-6-28,5 1-110,15-1-74</inkml:trace>
  <inkml:trace contextRef="#ctx0" brushRef="#br1" timeOffset="637205.4274">24540 16967 721,'0'0'317,"0"0"-307,0 0-10,0 0 58,0 0 43,-5 90 25,5-32-18,0 7-32,-4 3-10,-14-2-40,-1-6-13,1-9-5,3-6-2,3-5-1,3-8-2,3-1 0,2-8 4,2-2-1,2-2 6,0-7-3,0-5 2,0-1-1,0-2 0,12-1 18,4 0 7,4 0-1,5-3-10,0 0-4,2 3-12,2-1-3,2-2-4,2 2-1,0-2-4,-6 0-35,-2 0-115,-12-4-162,-13-13-323</inkml:trace>
  <inkml:trace contextRef="#ctx0" brushRef="#br1" timeOffset="637707.3159">24676 17324 958,'0'0'34,"0"0"-17,0 0 124,0 0-29,0 0-78,0 0-10,53-47 31,-42 44-4,-1 2-8,-4 0-8,-3 1-12,2 0-14,-2 10-8,2 10 5,-5 6-6,0-1-2,0 1-1,-10-2 0,-7-8 3,1-2-4,6-9-1,1-1-6,8-4 11,1 0 2,0 0 18,0 0 18,8 0-11,1 0-18,0 0-3,0 0-3,-1 2 1,-3 8 3,-1 2 2,-4 3-5,0 2-4,-6-3-1,-15 0-4,-3-4 4,-2-6-5,1-3-32,1-1-29,7 0-24,5-12-48,10-5-18,2-2-148,9 1-240</inkml:trace>
  <inkml:trace contextRef="#ctx0" brushRef="#br1" timeOffset="638051.2103">24998 17307 1079,'0'0'99,"0"0"-99,0 0 0,0 0 29,-26 77 4,17-47-28,3-6 2,6-4 18,0-2 10,0-5 6,11-2 13,7-2-7,-2-8-9,2-1-17,-1 0-14,0-10-4,-5-9 2,-1-7-3,-9-2-2,-2-2-11,0 2 0,-8 4-4,-6 6 2,1 4-38,1 3-24,3 6-38,3-2-41,6 4-122,0-6-283</inkml:trace>
  <inkml:trace contextRef="#ctx0" brushRef="#br1" timeOffset="638384.2321">25178 17015 986,'0'0'89,"0"0"-88,0 0 10,0 0 4,0 0-15,0 0-1,-18 18 1,15-11 0,3-2 4,0-2 5,0-3 25,5 0-5,7 0 10,-2 0-10,-1-3-22,0-8 4,-6 0 0,-3-1-5,0 0-1,0 0-4,-13 3-1,-7 4-5,-5 2-1,1 3 1,2 0 1,8 7-7,10 3-77,4 4-200</inkml:trace>
  <inkml:trace contextRef="#ctx0" brushRef="#br1" timeOffset="643003.0659">21478 17438 997,'0'0'128,"0"0"-96,0 0 77,0 0 38,0 0-71,0 0-42,0 0-2,-4 0 1,4 0-7,0 0 7,0 0 4,0 0-6,0 0 13,0 0-20,0 0-13,0 0-5,2 0-3,0 0-3,-2 0 0,0 0-2,0 0 0,0 0-11,0 0-17,0 0-9,0 0-5,0 0-32,0 0-41,1 0-86,8 0-41,4 0-124</inkml:trace>
  <inkml:trace contextRef="#ctx0" brushRef="#br1" timeOffset="643602.7146">23986 18020 1181,'0'0'265,"0"0"-209,0 0-51,0 0-4,0 0 25,0 0-17,-7-3-9,7 3-13,-1 0-34,-1 0-74,0 0-69,2 0-225</inkml:trace>
  <inkml:trace contextRef="#ctx0" brushRef="#br1" timeOffset="646410.8232">21950 16456 883,'0'0'63,"0"0"-48,0 0 45,0 0 38,0 0-24,0 0-33,0 0-4,9-40-8,-9 40 4,0 0-1,0 0 1,0 0-18,2 3-12,1 14-3,-2 8 0,0 5 0,-1-1 0,0-2 1,0-4-1,0-6 1,0-4-2,0-5 2,0-4-1,0-1 3,2-3-2,1 0 1,-3 2 0,2-2 1,-2 0 0,0 0 6,1 0 21,1 0 6,5 0 6,4-5-3,1-9-20,8-1-8,0 2-5,-5-1-2,0 3-2,-5 3 0,-4 2-1,0 2-1,-2-3-13,1-1-62,1-1-70,2 1-70,2 2-141,-4 3-335</inkml:trace>
  <inkml:trace contextRef="#ctx0" brushRef="#br1" timeOffset="646777.1402">22144 16627 302,'0'0'259,"0"0"-219,0 0 45,0 0 15,0 0-3,0 0-38,-3 63-7,2-47-14,1-3-2,0-1-7,0-2-13,0-3-4,0-2-2,0-1-6,0-3 0,0-1 4,0 0 21,0 0 23,0 0 4,1 0-14,7 0-14,2 0-8,5 2-12,4 0-8,0-1 0,3 1-30,-6-2-120,-1 0-162</inkml:trace>
  <inkml:trace contextRef="#ctx0" brushRef="#br1" timeOffset="647333.7249">22253 16439 595,'0'0'208,"0"0"-110,0 0-50,0 0-16,0 0 11,-83 26-11,57-12-23,1-2-4,2 0-5,7-4 0,2-1-8,9-2-58,2-3-69,3 0-23,0-1-44</inkml:trace>
  <inkml:trace contextRef="#ctx0" brushRef="#br1" timeOffset="647699.1022">21952 16294 650,'0'0'201,"0"0"-93,0 0-24,0 0-32,0 0-41,0 0-8,-2 52 22,10-18 7,-1 0-29,-1 0-3,-1-5-116,1-8-327</inkml:trace>
  <inkml:trace contextRef="#ctx0" brushRef="#br1" timeOffset="655336.5533">21664 18545 204,'0'0'511,"0"0"-505,0 0-2,0 0 62,0 0 62,0 0-72,0 0-41,5-6-15,-5 6-9,0 0-10,0 0-27,0 0 1,0 0-28,0 0 7,0 0-9,0 0-124</inkml:trace>
  <inkml:trace contextRef="#ctx0" brushRef="#br1" timeOffset="665629.384">23883 17723 604,'0'0'76,"0"0"-62,0 0 37,0 0 41,0 0-54,0 0-31,0 0-1,0 0 11,0 0 23,0 0 0,0 0 10,0 0 0,0 0-9,0 0-12,2 0-2,-2 0-12,0 0-7,0 0-8,0 0 0,0 0 3,0 0-3,0 0 1,0 0 0,0 0 0,0 0-1,0 0 1,0 0-1,0 0 0,0 0 0,0 0 1,0 0-1,0 0 0,0 0 0,0 0-1,0 0 1,0 0 0,0 0-1,0 0 0,0 0-13,0 0-36,-4 0-92,1 0-199</inkml:trace>
  <inkml:trace contextRef="#ctx0" brushRef="#br1" timeOffset="667031.3601">24596 17687 570,'0'0'134,"0"0"-57,0 0 53,0 0-13,0 0-41,0 0-31,0 0-12,0 0 11,3 0 15,11 0 2,13 0-2,12 0 10,16 1-13,11 2-2,6 0-19,-1 2 6,-10 1-2,-12 0-16,-14 1-9,-8-1-8,-8-1-5,-6-1-1,-7-1 0,-5-3-1,-1 0-4,0 0 2,0 0-12,0 0-12,0 0-36,0 0-54,0 0-86,0 0-120,-1 0-584</inkml:trace>
  <inkml:trace contextRef="#ctx0" brushRef="#br1" timeOffset="672805.2244">21909 16280 434,'0'0'114,"0"0"-74,0 0 20,0 0 24,0 0-20,0 0 2,0 0-4,0 0 17,-20-36-7,14 35-19,3-1-11,2 2 0,1 0-4,0 0-19,0 5-9,0 15 0,0 14 48,3 2 7,6 3-35,-2-2 0,1-4-8,-2-1 1,1-8 1,-4-5-11,-2-5-5,1-6-2,-1-2 0,1-2-4,-2-2 6,3-2 5,-3 0 1,1 0 7,1 0 8,0 0 9,5-2-2,5-10-7,3-4-19,7-5-1,6-5-1,5-2-3,2 0 3,-4 1 1,-4 3 3,-6 4-2,-6 3 0,-5 3-2,-6 3-6,-3 3-2,-1 2 0,0 2-11,0 0-28,0 4-47,0 0-48,2 0-76,1 9-109,-3 9-183</inkml:trace>
  <inkml:trace contextRef="#ctx0" brushRef="#br1" timeOffset="673300.7146">22179 16629 331,'0'0'169,"0"0"-81,0 0-32,0 0 52,0 0 26,0 0-60,20-34 18,-20 34-49,0 0 5,0 0-9,0 0-7,0 0 10,0 0-14,0 0-18,0 12-8,0 7 0,0 4 0,-3 1 0,-6 0-2,2-2 2,1-3-2,-1-4 0,5-5 0,0-4 0,1-1 0,1-5-1,0 0 2,0 0 0,0 0 6,0 0 3,0 0 4,8 0-4,8 0-10,11 0-8,0-5-175,3-7-418</inkml:trace>
  <inkml:trace contextRef="#ctx0" brushRef="#br1" timeOffset="677306.019">22116 16545 631,'0'0'55,"0"0"-52,0 0-3,0 0 63,0 0 103,0 0-63,0 0-25,-80-80-9,80 74 16,0 2 14,0 2-19,0 2-27,0 0-41,0 3-10,14 13-1,0 6-1,1 2 0,-9 0 3,-6-2-3,0-5 0,-12-3-3,-14-6-10,-7-8-40,-5 0-12,1-16 14,1-10 27,6-7 17,9-4 7,12-4 13,8 3 28,1 3 11,7 8 5,14 9-14,5 10-11,4 8-4,6 8-18,2 21-2,-4 12-4,-7 7 1,-12 2-5,-14-2-1,-1-8-1,-9-7-2,-16-10-4,-12-11-30,-7-12-15,-5-3-4,-2-27 19,4-10 20,12-6 18,13-4 10,16 4 38,6 7 24,12 9 0,22 11-26,6 12-2,7 7-29,2 15-5,-3 19-4,-10 10-3,-9 8-2,-15-3-1,-11-2-2,-1-5-3,-7-12 0,-16-6-20,0-11-13,2-10-8,-3-3 9,5-7 25,6-12 12,7-6 9,6 0 0,0 0 7,11 5-7,10 3-9,3 3-3,3 7-12,1 4-19,0 3-37,-1 0 6,-6 8 20,-2 3-6,-5 1 10,-7-1 14,-4 0 13,-3-1 8,0 0 4,0-3 1,-3-3 0,-7-4 1,-6 0 5,-4 0 3,-5-6-3,2-8-2,6 3 11,6 2 14,6 2 5,5 3 16,0 4 1,0 0 15,13 0-52,12 4-13,6 13-1,1 7 0,-6-1 1,-10 0-2,-8-5 0,-8-5-1,0-6-5,-21-7-8,-10 0-23,-3-12 7,-1-14 24,5-6 8,13-2 8,10 0 21,7 1 17,4 5 12,16 7-28,7 7-2,5 8-1,3 6-22,1 3-3,-1 16-2,-10 6-2,-10-1-2,-13 0-3,-2-4-7,-10-3-17,-15-5-6,-9-8-18,-3-4-7,2 0 34,7-12 24,10-4 4,8 1 13,8-1 17,2 2 5,2 0-15,15 5-20,4 4-71,7 2-77,1 3-58,-2 0-138,-6 0-315</inkml:trace>
  <inkml:trace contextRef="#ctx0" brushRef="#br1" timeOffset="680928.4347">9485 2106 973,'0'0'21,"0"0"-20,0 0-2,0 0-8,0 0-108,0 0-109,0 0-246</inkml:trace>
  <inkml:trace contextRef="#ctx0" brushRef="#br1" timeOffset="681342.6606">9226 5857 1094,'0'0'0,"0"0"-188,0 0 188,0 0 34,0 0-20,0 0-14,7-3-97,-7-4-175</inkml:trace>
  <inkml:trace contextRef="#ctx0" brushRef="#br1" timeOffset="694099.7694">20939 16799 325,'0'0'30,"0"0"-30,0 0 1,0 0 0,0 0-1,0 0 0,0 0 1,-77-3-1,72-2 14,-1 3 56,5-1 23,-1 2-18,2 1-29,0 0-25,0 0-21,0 18 1,0 16 10,0 15 16,0 11-12,-6 8-12,-9 7-3,-10 2 0,-1-2 0,-2 0 2,4-8-2,9-1-2,7-6 2,8-7-2,0-6-6,0-11 5,0-7 3,5-9 0,-3-6-2,-1-7 2,-1-6 0,0-1 0,0 0 3,0-3-3,0-11 0,0-1-15,0-4-41,-3-1-14,-2-1-22,2 1 82,1 3 10,2 0 2,0 3 9,0-2-2,0-4 2,0-2-4,0-4-7,0-4 0,-3-8-17,3-3-16,0-6-30,0-4-1,0-6 64,3 1 27,7-2-2,-2 0 22,4 5 1,3 3-3,0 6-17,1 2-15,-2 6 2,-3 4-3,-6 1 9,-2 4-2,0 2-10,-2-1-4,1 5-3,2 3 0,1 2 5,2 2 5,4-3 30,-2-1-32,2 1 190,-3 0-200,-2 3 0,-1 2 0,1-3 8,1 3-7,2-2-1,3 2 2,7 0-2,9 0 0,10 4-1,9-1 1,10 3-1,6 2 0,5-4 1,6 1 0,5 0 18,7 4-18,5 3-1,1 0-2,4 0 3,1 14-1,0 6-2,4 2-3,-1 0-5,0-3-6,3 0 8,3-4 8,7 2-1,5-2-15,-2-1-4,0 2 9,-3-2-4,-3 5-23,1 1-12,2 0-21,2-1-14,-1-4 13,-1 0 39,0-3 34,2 0 11,-6-4 35,-6 1-13,-5 1-19,-10 0-14,-5 3-5,-3 0 5,-4 2-4,-2 2-4,1 0 7,-5 0 1,-2-4 6,-8 0 6,-5-1 23,-7-3-6,-3 1-16,-4-1-11,1-4-1,-3-1-2,0 0-6,1-4 4,-7 0-4,1 0 7,-2 3 1,-3 0 0,1 4 0,0 2-1,-2-1 0,-1 2-1,0-4-10,-4 4 10,-2-3 1,-1-4 0,-3 5-1,-3-2 1,-1 2-1,-3 0-3,-7 6 2,-3 5-4,0 9 6,-21 9 0,-10 10 13,-8 6 10,-1 6 10,4 2-15,5 5-7,4 2-6,9 4-3,0-1-2,4-7 2,0-3 4,2-7 4,0-4-1,4-2-9,4 2 4,1-2 0,3-4 5,-2-7-2,-5-8-4,-2-6-2,-3-6 2,-3-8 2,-1-2 19,-5-4-7,-9-3 1,-8 0 11,-6-5-17,-7-8 1,-5 1-11,-7-5 0,-13 5 2,-16-7-4,-15 0 0,-16-3 0,-18-1 2,-14 0-2,-15 1 0,-3-2 0,-9 4-2,-1-3 2,2-2 0,2-3-1,3-4 4,0 2-3,4-1 1,4 1 3,5 2-3,7-2-1,5 0-4,11 0 0,13 0 2,13 5 1,18 8 2,13 1-1,14 5 0,15 8-2,15 3-16,13 0-13,8 0-34,9 0-13,4 0-39,5 1-92,0 1-171</inkml:trace>
  <inkml:trace contextRef="#ctx0" brushRef="#br1" timeOffset="694438.323">21161 17534 699,'0'0'0,"99"-3"-65,-38 3-126,-1 0 155,-2 0 36,-7 0 0,-4 0-12</inkml:trace>
  <inkml:trace contextRef="#ctx0" brushRef="#br1" timeOffset="702283.8565">1662 13827 707,'0'0'164,"0"0"-157,0 0 104,0 0 15,0 0-49,0 0-9,0 0 33,109 6-5,-60-2-10,0-2-15,-1-2-26,-8 0-32,-5 0 9,-7 0-13,-12 0-7,-5 0-2,-11 0-5,0 0-17,-5 2-32,-25 1-9,-14 2 23,-10-2 9,-4 3 5,0 2-5,10 0 16,14 1 14,10-4 1,12-1 2,9-2 32,3-2 8,0 0 12,0 0 1,18 0-27,16 0-11,17-2-11,10-4-6,9-2-67,0-6-261,-3-8-800</inkml:trace>
  <inkml:trace contextRef="#ctx0" brushRef="#br1" timeOffset="713932.2902">22199 12688 964,'0'0'50,"0"0"-30,0 0 41,0 0-6,0 0-13,0 0 21,0 0-5,-55 51 7,42-37-9,-4 2-16,4-1-10,-3 0-4,-1-3-2,4 1-14,-2-2-7,0-2-2,4 1 0,1-3-1,2-1 0,3 1-26,2-1-49,0 2-109,1 0-72,1 1-144</inkml:trace>
  <inkml:trace contextRef="#ctx0" brushRef="#br1" timeOffset="714284.6155">21670 13277 545,'0'0'511,"0"0"-486,0 0 48,0 0 76,0 0-39,0 0-68,-9 13-19,3-6 8,-5 5 1,-2 3-14,-6-1-9,-5 0-7,-5 0-1,1-3-1,1-1-6,5-1-48,8-3-40,7 5-68,7-1-52,0 3-160</inkml:trace>
  <inkml:trace contextRef="#ctx0" brushRef="#br1" timeOffset="714652.2217">21245 13761 687,'0'0'369,"0"0"-334,0 0 107,0 0 34,0 0-73,0 0-49,-33 21-14,18-7-5,-4 0-21,-6 1-6,2 1-6,-1-2-2,0-1-4,4-1-40,6-1-23,5-2-32,2 3-99,7-2-54,0-2-194</inkml:trace>
  <inkml:trace contextRef="#ctx0" brushRef="#br1" timeOffset="715033.7965">20802 14179 231,'0'0'735,"0"0"-687,0 0 102,0 0 30,0 0-76,0 0-22,-30 46-54,15-30-10,0 3-8,-3 0-8,0-4-2,-3 2-1,2-3-27,4-1-26,0-4-33,6 2-53,3-2-55,3 0-179</inkml:trace>
  <inkml:trace contextRef="#ctx0" brushRef="#br1" timeOffset="715384.1932">20514 14512 76,'0'0'831,"0"0"-771,0 0 59,0 0-15,0 0-64,0 0-40,-81 50 0,73-45-60,3-2-68,2 0-58,3-3-104</inkml:trace>
  <inkml:trace contextRef="#ctx0" brushRef="#br1" timeOffset="716395.6055">22237 12511 634,'0'0'275,"0"0"-165,0 0 62,0 0 1,0 0-77,0 0-68,-32 1-10,9 12 18,-9 2-16,-2 1-9,0-4-7,2-1-2,7-4-2,4-3 0,8-1 0,4-3-20,1 0-3,7 0 3,1 0 13,0 0 6,3 0-5,15-5 1,5-3 5,9-1-1,2 2 0,2 0 1,-2-2 0,-4 3 3,-3 0-2,-3 0 12,-8 4 2,1-1 17,-8 1 2,-2 2 0,-4 0-6,-2 0 1,-1 0-4,0 0-5,1 2-4,1 11-8,1 11 19,1 0 6,0 2-10,2 2-11,-1 0 2,1 0-10,1-5-4,-1-3 0,4-4-12,7-2-56,11-6-119,2-8-215</inkml:trace>
  <inkml:trace contextRef="#ctx0" brushRef="#br1" timeOffset="717054.5272">22155 12048 966,'0'0'185,"0"0"-84,0 0 99,0 0-63,0 0-58,0 0-29,10-4-8,2 4-17,7 0-11,7 0-8,2 0-6,8 1 0,1 0-7,-2-1-32,-5 0-38,-5 0-57,-10 0-54,-7 0-59,-6 0-194</inkml:trace>
  <inkml:trace contextRef="#ctx0" brushRef="#br1" timeOffset="717545.1654">22595 11797 1205,'0'0'56,"0"0"34,0 0 37,0 0-76,0 0-42,0 0 10,1 100 15,-1-60-12,0 2-7,0-6 2,-1-5-8,1-6-5,0-8 3,0-3-1,0-4 1,0-7 0,0 0-1,4-3-1,4 0 5,4 0 3,6-13-4,2-7-6,4-4 6,-1-5-8,1 0 5,-1 1-4,-2 0 10,0 2-1,-1 6 4,-3 3-9,-5 8 3,-5 1-7,0 4-2,-7 2 0,2 2-3,-2 0-16,0 0-42,0 0-53,0 3-97,0 13-133,0 4-380</inkml:trace>
  <inkml:trace contextRef="#ctx0" brushRef="#br1" timeOffset="718106.022">22762 12126 1085,'0'0'86,"0"0"-80,0 0 79,0 0-18,0 0-50,10 85-13,-15-66-1,0-2-2,2-3-1,1-3 0,2-4 0,0-3 0,0-2 1,0-2 4,8 0 0,6 0 4,6-2 0,-3-8-7,0-2 2,-3-2-1,-3-3 4,-1 5-1,-3-2 13,-1 4 9,-1 5 3,-1 3-10,-4 0-2,0 2-7,0 0-2,0 0 1,0 0-5,0 0 2,0 0 2,0 8 1,0 9 14,-7 8 17,-4 5-9,-5 2-5,-2 6 4,-6-1-14,-3-1-4,-1-3 1,4-4-9,4-5-5,6-7 1,2-5-2,6-5 0,2-4-1,1-1-11,3-2-35,0 0-24,0-6-37,2-12-88,16-4-118,5 0-217</inkml:trace>
  <inkml:trace contextRef="#ctx0" brushRef="#br1" timeOffset="718656.9491">23014 12297 1018,'0'0'33,"0"0"33,0 0 42,0 0-66,0 0-24,0 0 23,4 50 23,-4-34-27,0-3-16,0 0-8,0-2-10,-1-5-1,1-1-1,-3-4-1,3-1 0,0 0-4,0 0-5,0 0 7,0-6 1,0-5 1,6-1 3,3-2 6,1-1 3,2 2 8,-1-1-1,0 2 11,1 2 0,-1 4-4,-1 3-8,-1 0 9,-1 3-6,2 0-11,-2 0 0,-2 0-1,0 0 1,-3 3 0,1 6 9,0 6-4,-2 4 0,-2 1 0,0 1 1,0 4 0,-3-4-4,-9 0-4,2-3-4,-4-1-1,4-2 2,-1-4-5,0-1-3,1 1-49,0-2-104,1 0-151,8-5-419</inkml:trace>
  <inkml:trace contextRef="#ctx0" brushRef="#br1" timeOffset="729603.1696">22474 12588 710,'0'0'168,"0"0"-140,0 0 86,0 0 19,0 0-65,0 0-25,0 0 2,0-2 2,0 2-3,0 0-9,0 0-1,0 0-4,0 0-5,0 0-5,4 0-15,9 0-5,7 0-7,10 0-113,9 0-131,9 0-217</inkml:trace>
  <inkml:trace contextRef="#ctx0" brushRef="#br1" timeOffset="729981.3031">23010 12646 1003,'0'0'68,"0"0"-56,0 0 107,0 0-3,0 0-103,0 0-13,34-17-92,-10 13-134,7 0-289</inkml:trace>
  <inkml:trace contextRef="#ctx0" brushRef="#br1" timeOffset="730017.2061">23472 12642 747,'0'0'545,"0"0"-545,0 0 0,0 0 25,0 0-25,0 0-19,42-17-95,-28 17-174</inkml:trace>
  <inkml:trace contextRef="#ctx0" brushRef="#br1" timeOffset="730380.3535">23897 12637 1371,'0'0'41,"0"0"-39,0 0-2,0 0 0,0 0-10,0 0-163,56-24-52,-51 24-214</inkml:trace>
  <inkml:trace contextRef="#ctx0" brushRef="#br1" timeOffset="730413.2276">24229 12634 996,'0'0'8,"0"0"-8,0 0 0,0 0 23,0 0-23,0 0-119,66-12-40,-57 12 4</inkml:trace>
  <inkml:trace contextRef="#ctx0" brushRef="#br1" timeOffset="730445.1723">24525 12639 977,'0'0'193,"0"0"-185,0 0-5,0 0 26,0 0-29,0 0-33,51-5-193,-48 5-394</inkml:trace>
  <inkml:trace contextRef="#ctx0" brushRef="#br1" timeOffset="730888.4826">24585 12883 1350,'0'0'111,"0"0"-106,0 0 37,0 0 32,0 0-73,0 0-1,-35 47-20,16-16-68,-4 3-128,1 0-87,3-1-284</inkml:trace>
  <inkml:trace contextRef="#ctx0" brushRef="#br1" timeOffset="731246.7114">24335 13372 994,'0'0'138,"0"0"-134,0 0 0,0 0 61,0 0-42,0 0-23,-76 86-8,59-65-65,-1 1-107,4-1-153</inkml:trace>
  <inkml:trace contextRef="#ctx0" brushRef="#br1" timeOffset="731285.6081">24107 13752 1151,'0'0'44,"0"0"-44,0 0-4,0 0 3,0 0-73,-41 92-170,20-64-137</inkml:trace>
  <inkml:trace contextRef="#ctx0" brushRef="#br1" timeOffset="731647.8567">23862 14064 818,'0'0'103,"0"0"-100,0 0 8,0 0 1,0 0-12,2 78-92,-2-54-23,-7 2 68,-10 0-21,-1 2 47,-3-2 21,-1-6 0,3 1-181</inkml:trace>
  <inkml:trace contextRef="#ctx0" brushRef="#br1" timeOffset="731683.7927">23623 14638 950,'0'0'336,"0"0"-336,0 0-160,0 0 146,0 0-22,0 0-98,-41 67-133,38-59-4,0-4-97</inkml:trace>
  <inkml:trace contextRef="#ctx0" brushRef="#br1" timeOffset="733806.6082">20419 14512 432,'0'0'145,"0"0"-119,0 0 64,0 0 39,0 0-40,0 0-29,0 0-18,3 0 14,4 0-18,6 0-1,1-5-5,4 3 0,1-3-4,5 0-12,4-1-5,7 0-7,3-2-3,1-1 0,2 0 0,0-2-1,0-1 1,0-2 0,0 2 0,3 1 4,1 0-2,1-1-2,3 0 0,1 0 0,0-1-1,-2-2 0,-2 0 0,-2 0 0,2-2 0,1 0 1,2 0 0,3-2 0,-2 2 0,1-1 1,1-1 1,-1 5-3,-2-3-1,-1 0 1,-5 1 0,-1-1-1,-5 3 0,2-2 0,3 4 0,-1-1-5,7-1-24,-2 0-11,4-1 10,0 1 21,3-3 6,0 2 4,-2-2 1,-5 2 1,-5 4 4,-3-3-1,-4 2 0,1-3-5,1 2 0,3-1-5,4-2-5,3 0 2,3 1-17,0-1 14,-2 2 6,-5 0 5,-1 2 0,-2-3 0,-2 2 0,-3 1 6,2-2-4,-1 1 3,0-1-1,3 1-4,1 1-3,2-2-13,0 2-25,-5-1 10,3 2 25,-3 0 5,0 0 1,0-3 5,2 2 20,2 1-4,-3-2-19,3 1-2,-3-2-22,-2-2 5,-3-1 14,1 0 3,0 0 3,0 1 1,-2-1 10,1 2 2,-1-2-5,-1 0-10,3-1-1,1 1-2,-1-1 0,2-1-1,-2 2-2,-3 2 4,0 0 1,-4-1 2,-1 1 2,0-4-1,-1 2 0,-2 0-3,-2-2 5,1 4-5,-1-2 3,0 3 2,-1 2-5,-2 0-1,1 2 1,-6 2 0,-3 1 0,-1 1 0,-1 0 0,-2 1-2,4-3 0,-1 0-11,1 0-23,-1 1 23,-1 0 12,-3 3 1,-1-1 0,-1 2 1,-2 2-1,0-1 0,0 2 0,0-2 1,0-1 9,0 2 0,0-2-8,-5 0-2,2 1 0,2 2 1,-1 0-1,2-3 1,0 3 1,-2 0 1,-1 0 4,-4 0-2,-5 0 3,-4 0 11,-7 5 0,-5-1-6,-3 2-8,-7-1 4,0 1 2,-1 0-4,0 1-2,4-2-4,2 0 1,3-1-2,4-3 0,4 1 1,7-2-1,8 0 1,4 0 0,3 0 5,0 0 26,1 0 9,13-2-19,8-6-20,5-2-1,9 3-2,5-2-2,3 0 1,3-2 2,0 0 1,-3-2 1,-6 3-1,-7-3 6,-7 2 30,-12 6-1,-3 1 2,-6 3-13,-1-1-4,-2 2-3,0 0-1,0 0 1,0 0 0,0 3 7,0 16-4,0 8 5,2 8 19,-2-2-8,0 1-20,-2-1-9,-6-4-5,-1-1-3,1-3 0,2-3-47,1 0-69,2-5-30,3 0-42,0-5-18,0-5-231</inkml:trace>
  <inkml:trace contextRef="#ctx0" brushRef="#br1" timeOffset="734523.7752">24380 11635 1225,'0'0'191,"0"0"-155,0 0 63,0 0-16,0 0-38,0 0-39,0 80 7,-7-30 7,-2-1-9,0-3-5,-1-5-4,7-5 0,3-4-2,0-8 2,1-7-4,14-8 4,-2-6-1,7-3 5,2-3 2,0-19 3,8-11-8,2-12 4,3-5 2,3-2 1,-2-2-6,1 7-2,-7 10 1,-11 12-3,-9 13 0,-6 7-11,-4 5-49,0 7-93,0 25-169,-11 8-67,-8 8-459</inkml:trace>
  <inkml:trace contextRef="#ctx0" brushRef="#br1" timeOffset="735432.3394">24506 12071 1314,'0'0'40,"0"0"-27,0 0 96,0 0-20,-20 92-65,10-61-24,5-1 3,-2-3-2,1-6-1,1-5 0,4-7-9,-1-4-21,2-5-1,0 0 17,0-6 12,5-17-2,11-7 0,2-9 4,1-5 1,2 2 3,-1 6 20,4 8 18,-1 9 6,-1 9-10,0 7-18,-5 3-12,-3 4-8,-9 15-2,-5 2-4,0 1-5,-6 2-35,-18-6 4,3-5 5,-2 1 11,4-6 7,6-2 17,5-2 2,2-2 0,6 0 1,0 3 9,0 1 17,0 5 3,2 2-9,7 3-14,0 0-7,1-1 2,3-3-2,3 1-24,3-3-44,0-4-62,2-6-3,1 0 41,-1 0-6,-1-16 24,0-5 37,0-3 37,0 1 37,-1-1 53,-6 6 19,-4 4-11,-4 6 20,-5 4-20,0 2-45,0 2-21,0 0-31,-7 7 0,-4 11-2,0 7 2,2 4-1,4-2 3,2-3-2,1-3 0,2-7 0,0-5-1,0-4 0,6-3 3,9-2-2,5 0 3,1-7 2,5-10-1,-4-2 0,-3-1-3,-5 1 9,-3 2 14,-3 5 7,-5 1-3,-1 5-1,-2 2 5,0 4-9,0 0-2,0 0-11,0 1-3,-5 19-4,-12 13 5,-7 9 20,-6 4-1,-1 6-4,-2-4-3,-2-3-4,5-8-13,5-4-4,6-6-1,1-5-6,6-5-38,2-3-38,4-5-165,6-3-236</inkml:trace>
  <inkml:trace contextRef="#ctx0" brushRef="#br1" timeOffset="738320.6823">22227 13430 493,'0'0'156,"0"0"-48,0 0 57,0 0-25,0 0-45,0 0-45,0 0 1,-1-19-29,1 19-15,-1 12-4,1 7 6,0 3 19,0 2-17,0-4-10,0-3 2,0-1 1,0-6-4,0-2 1,4-3-1,2-4-3,3-1 3,5 0-6,1-3-23,2-10-5,-1-2 17,-2-5 3,-2 0 10,1 1 1,-3-1 3,-3 0 1,-2 1 0,3 2 3,-2-2 9,0 2-2,0 1-6,-1 3 2,0 5 10,-1 1 1,-1 2-16,0 0 1,1 1 7,1 1-2,1-2 4,4 2 9,4-1-2,2-1 0,4 3-5,-1-1 0,3 3-8,1 0 0,0 0-5,0 0-1,-4 0-2,-5 0-25,-5 10-68,-6 0-69,-3 2-205,0 4-229</inkml:trace>
  <inkml:trace contextRef="#ctx0" brushRef="#br1" timeOffset="738777.9392">22532 13452 822,'0'0'8,"0"0"4,0 0 74,0 0-7,0 0-35,0 0 14,25-33-6,-14 33-20,1 0-3,1 0 7,-1 0-23,2 3-6,-2 5-6,-2 2 0,-3 5-2,-6-3 1,-1 2-4,0 1-12,-5-3-5,-11-2-5,-4-2 19,1-2-8,4-1-5,4-3 14,5 0 5,6-1 1,0 1 2,0 0 29,0 3 13,6 3 3,3 1-8,-4 2-8,-2-3-15,-3 1-10,0 0-6,0-2 2,-2 1-2,-8-2-11,-1-3-32,-3-1-1,0-2-7,1 0-7,-1 0-13,4-7-34,2-3-24,5-3-43,3 0-97</inkml:trace>
  <inkml:trace contextRef="#ctx0" brushRef="#br1" timeOffset="739256.4315">22902 13277 910,'0'0'61,"0"0"-58,0 0 21,0 0 69,0 75-61,0-52-29,-3-4 0,-2 0-3,1-6 3,0-3-1,1-3 15,3-3 8,0-4-1,0 0 14,0 0 5,4 0 3,6 0-23,0 0-1,-1-2 6,2-7-9,0-4-1,4-4 2,-2 0-10,3-5 8,-2 2-3,-3 3-6,-1 3-4,-3 6-4,-5 4-1,-2 4-12,0 0-54,0 0-93,0 1-3,0 10-77,-2 3-64</inkml:trace>
  <inkml:trace contextRef="#ctx0" brushRef="#br1" timeOffset="739908.1642">23008 13534 460,'0'0'222,"0"0"-175,0 0 38,0 0-18,0 0 9,0 0-32,-43 48-24,31-27-11,-2-1-4,7-2-3,2-1-2,1-4 0,0-2-2,2-3-6,1-4-21,1-2-7,0-2-30,0 0 23,0 0 26,0-9 9,0-7 8,8-4 11,1-2-2,2-3-5,-1 0-3,-1 0 0,2 5 0,-1 3 6,2 5 19,0 4 18,3 1-9,-3 5-13,3 0 14,-6 2 8,0 0 1,-2 0-26,-4 0-2,-2 5-11,-1 4-2,0 0-1,-4 0 0,-11-1-3,-1 0-1,-4 2-3,1-3-6,4-2-29,2 0-64,5-2-47,4-1-162</inkml:trace>
  <inkml:trace contextRef="#ctx0" brushRef="#br1" timeOffset="741175.4909">21782 14183 216,'0'0'206,"0"0"-81,0 0 16,0 0 4,0 0-14,0 0-54,1-4-9,7 7-7,2 7-12,-5-1 3,1 2-4,-3 2-9,1 0 0,1 4-3,3 0 3,-2 5-1,1 0-6,-1 0 0,-3-1-12,-2 0-8,2 0-3,-3 0 1,0-1-4,0-1 0,-12-1-4,-3 3 1,-3-2-1,0-1-1,2 0-1,0-3 1,4-1-1,1-2 0,1-4-3,2-1-30,1-3-41,2-3-30,1-1-69,4 0-46,0 0-134</inkml:trace>
  <inkml:trace contextRef="#ctx0" brushRef="#br1" timeOffset="741852.0092">22119 14238 460,'0'0'122,"0"0"-37,0 0 74,0 0-10,0 0-45,0 0-35,27-43-19,-10 43 4,-1 0 1,-2 0-7,-2 0-6,-1 2-25,-1 10-10,-1 1-7,-4 3 0,-4 1 0,-1 3-2,0 1-3,0-4-4,-12-2-16,-2-1-18,1-4 7,0-3 13,6-2 3,1-2 16,4-1 3,2-2 1,0 0 3,0 0 15,0 0 27,0 0-5,0 0-4,0 0-9,0 0 6,6 0-8,6 0-7,-2 0 3,-2 0 4,-3 0-7,-3 0-9,0 5-6,1 1-2,-3 5-1,0-1 0,0 5-1,0-3 1,-5 2-1,-5-2-2,0-2 2,-2-2-4,-2-4-10,1-1-15,-1-3-3,4 0-29,-2 0-56,4-7-51,7-4-112,1 0-156</inkml:trace>
  <inkml:trace contextRef="#ctx0" brushRef="#br1" timeOffset="742242.9412">22444 14246 847,'0'0'140,"0"0"-130,0 0 10,0 0-7,0 0 7,0 0 2,-19 78-7,19-58 15,0-2 5,0-4-11,10-4 8,7-2 10,3-4-15,4-2-9,-3-2 2,0 0 20,-3 0-22,-6-9-8,-3-2 0,-3-5-4,-2 2 2,-4-6-2,0 3-3,0 1-3,-12 2-2,-4 3-5,0 7-31,-1 2-14,-2 2 3,3 0-25,3 3-46,6 3-93,7-4-65</inkml:trace>
  <inkml:trace contextRef="#ctx0" brushRef="#br1" timeOffset="742611.9105">22741 14109 866,'0'0'51,"0"0"-49,0 0 22,0 0 3,0 0-23,0 0-3,-39-8 6,39 14 7,0-1 23,0 0 27,3-2-17,14 0-10,0-3 2,0 0 5,-4 0-13,-5 0-12,-1 0-7,-4-6 3,-3-4-8,0-1-7,0 2-2,-4 3-6,-7 4-2,-4-1-2,0 3-13,-4 0-16,0 7-66,4 3-161,9 2-376</inkml:trace>
  <inkml:trace contextRef="#ctx0" brushRef="#br1" timeOffset="748442.6242">20730 16598 1029,'0'0'117,"0"0"-102,0 0-6,40 77 17,-34-42 32,-1 6 7,-5 7-10,0 5-17,0-2-5,0 4-4,0-4 2,0-1-2,3-3-2,3 1-9,1-4-6,-2-7 2,2-4-2,-5-8-6,-1-4 0,-1-4-4,0-5-2,0-5 3,0-4-3,0-1 0,0-2 0,0 0-10,0 0-33,0-6-29,-6-10-74,2-13-42,4-7-93,0-13-221</inkml:trace>
  <inkml:trace contextRef="#ctx0" brushRef="#br1" timeOffset="748845.5437">20888 16327 462,'0'0'186,"0"0"-124,0 0 23,0 0 46,0 0 5,0 0-64,4-5-42,12 5-3,15 0 1,22 0-4,30 5-20,23 5-4,29 2-83,9-8-203,-3-4-403</inkml:trace>
  <inkml:trace contextRef="#ctx0" brushRef="#br1" timeOffset="788958.3038">10421 2430 628,'0'0'113,"0"0"-113,0 0-4,0 0 3,0 0 1,0 0 0,0 0 24,-11 129 32,4-57-2,-2 16 11,-1 15-17,3 16-15,4 11 8,3 12-26,-1 12-1,-1 13-12,-1 9 0,-6 1 1,-2 0-3,-6-7-2,-1-6 2,1-5 3,-2-1 1,2-10 13,-3-2-4,-1-6-1,-1-10-1,2-3-5,-1-8-2,4-10 5,2-7-8,1-5 4,2-10 1,3-3-3,3-9-2,-1-11-1,4-5 1,-1-7 0,2-7 0,2-8-1,0-6 0,0-9 0,0-7 0,0-3 0,0-6 0,0-3 0,0 0 1,0-3-1,0 0 0,0 2 1,0-2-1,0 2 0,0-1 0,-2 2 1,1 1-1,-1-2 1,0 1 1,1-1-2,0-2 4,-2 0 3,3 0 0,-2 0-1,2 0-5,0 5-1,0 2-4,-1 4 4,-1 2 0,-2-4 0,3-1 0,-1-2 0,2-3 0,-1-1 0,1 0 0,0 5 3,0 4-1,0 1 12,0 4-8,0-2-6,0-5 7,0-1-4,0-3-2,0-2 2,-3-3-1,3 0 4,-2 0 5,-2 0 12,-1-6-10,-3-8-11,0-5 0,-1-8-2,0-10 0,-6-8 0,0-8-1,-4 2 1,2 7 2,4 11 25,7 13 55,3 11-28,3 6-5,0 3 15,0 0-22,0 0-28,3 17-10,12 9-2,0 5 1,3 6 0,-1 2 0,3 4 0,1 3 3,3 0 4,-3-3 2,4-4-1,-7-5-5,-1-9 10,-3-6-7,-4-6 4,-2-6-2,-5-6 4,0-1 5,2-8 0,3-19-1,4-15-14,5-14-4,7-16-1,2-7-13,4-7-14,6-1-13,3-2-10,3 2-43,1-5-70,6 0-98,2-2-104,-5-5-52</inkml:trace>
  <inkml:trace contextRef="#ctx0" brushRef="#br1" timeOffset="790825.841">10672 2561 968,'0'0'15,"0"0"-13,0 0-2,0 0 29,0 0 18,-89-36-21,59 48 6,-6 10-8,-1 4-9,-2 3-3,5-5-7,3-2 15,8-5-16,5-3-4,11-9-2,4-4 2,3-1 1,0 0 13,1-10 26,14-17-9,3-13-30,2-7 0,-1-6 3,-3 0 9,-2 3 10,-2 2 21,-2 5 22,-1 5-43,0 5-12,-4 8 2,0 12 4,-2 6-3,-3 7 5,2 0-13,-2 20-6,0 24-9,0 23 9,-5 15 29,-12 7-3,-4-6-11,-2-5-3,3-16-2,0-11-7,4-12-3,5-9 0,4-14 0,4-9 0,1-4 1,2-3-1,0 0 5,0-26 10,23-19 0,10-19-13,14-17-2,10-3 0,3 1 0,-2 16 1,-9 20 12,-10 15 3,-12 14-3,-10 10-8,-9 4 4,-7 4-3,1 0-6,-1 9-7,3 12-3,-3 7 10,1 1 0,-2-1 1,0-1 1,0-2-1,0-1 0,-3-3-1,-4-6 1,3-5-1,4-5 0,0-5 0,0 0 0,0 0-2,0 0-24,0-2-44,0-12-29,0-7-31,-9-1-11,-3-2 6,-4-1-47,-2 3-8,-4-1 19,3 1 55,2-1 116,2 2 15,4 0 47,1 2 60,0 2-10,2 5 41,4 5-21,1 7-38,-1 0-44,-5 27-39,-6 16 11,-8 14 50,2 11 1,-6-1-23,-2-1-26,1-8-15,2-11-4,0-11-4,8-11 1,5-11-2,7-9 0,3-5 0,3 0 9,-2-18 8,2-16-11,0-14-5,0-13 1,11-6 0,10-1 0,4 5-2,3 13 8,-2 11 5,-5 13 3,-1 8-5,-10 8 5,-3 6 9,-5 4-7,-2 0-10,0 0-2,0 0-6,-2 12-1,-13 17 1,-4 17 0,-8 14 11,-1 13 4,-5 2 16,-2 0-22,0-11-9,-1-8 1,4-13 1,6-10-2,6-11 0,10-11 0,4-8-1,6-3 1,0 0 2,0-15 6,1-18-8,19-13 0,10-12-6,8-8 1,1-1 1,0 5 1,-5 9 3,-4 13 0,-9 13 2,-8 12 0,-4 6 1,-8 8 0,-1 1 1,0 0-4,0 0-2,0 0 0,0 0-4,-1 0 3,-3 0-2,-5 1 5,1 4-3,2-5 2,0 2 0,1-2 0,0 0-9,2 0 2,2-7 7,1-10 0,0-4 0,7-1 1,11 0-3,1 5 2,-5 2 0,-2 8 2,-4 4-1,-3 3 2,6 13-1,6 19 1,7 15 8,4 7 17,-5 1 1,-1 6-11,-2-8-3,-2-2-6,1-7-4,-5-11-4,-1-4-3,-10-9-16,-3-8-102,-2-12-146,-20 0-87,-2-29-486</inkml:trace>
  <inkml:trace contextRef="#ctx0" brushRef="#br1" timeOffset="791235.3014">10447 2271 966,'0'0'0,"0"0"-36,0 0 36,0 0 83,0 0-38,0 0 11,-56 70 27,32-14 13,-3 8-5,-1 3-30,-4-2-51,1-5-10,0-8-2,3-10-98,5-5-42,2-8-51,2-7-99,2-13-209</inkml:trace>
  <inkml:trace contextRef="#ctx0" brushRef="#br1" timeOffset="791601.8983">10364 2330 830,'0'0'81,"0"0"-55,0 0-16,0 0 93,0 0-59,0 0-44,65 76 66,-35-23-31,6 6-35,6-1-1,3-7-172,1-13-520</inkml:trace>
  <inkml:trace contextRef="#ctx0" brushRef="#br1" timeOffset="799306.7464">24340 14737 522,'0'0'168,"0"0"-125,0 0 54,0 0 45,0 0-38,0 0-6,0 0 6,-42-35 22,42 35-37,0 0-26,0 0 24,0 0-40,0 15-21,0 8-14,0 10 8,0 3 3,-4-1-13,1 0-4,-5-6-5,5-7 2,0-2-3,1-11 0,2-6 1,0-3 1,0 0-2,0 0 4,0 0 5,0-12-6,0-8-3,7-2-4,2-6-1,-3 0-1,2 0 0,2-1-7,4 4 11,2-1 0,3 1-1,3 2 1,-3 3 2,1 3 0,-2 6 2,-5 3-1,-4 1-1,2 0 3,-2 1-3,-2 1 0,5 1 0,-2 1 1,7 3 0,-2 0-1,2 0 1,-1 8 1,-5 6-2,-2 1 1,-6 4-1,-3 1 1,0 0-1,-6-1 2,-14-1 0,0-1-1,-2 1 1,-6-4-2,4 0 0,0-3-1,6-2 1,1-3-1,8 0 1,0-3 0,7 1 0,0-1-1,1-2 1,-1 2-1,1-1-1,1 0 2,-2 2 0,2-4 0,0 3-1,0-3 1,0 0-1,0 0 1,0 2-1,0 2 0,0 4 1,0 1 0,0 3 3,8-3-3,-1 2 0,-1-4 0,3 3 1,-1-5-1,-1-1 2,-1-1 0,3 2-2,3-2 2,4 0 1,5-3 0,0 0-2,4 0-1,1 0 2,-3-4-1,3-7 0,-5-5 1,3-2 0,-2-2-2,-1-1 1,-5 4 0,-3 4 0,-5 2 0,-2 3 0,-5 3 0,-1 1 1,0 1 0,0 2-2,0-3-2,-10 4-8,-3 0 4,-5 0 2,-3 0 1,2 11-1,2 5 1,2 4 1,6 5-6,3 0 5,3 1 2,3 1 0,0-4 1,0-2 0,0-6-1,5-4-2,2-4 2,6-3-2,3-4 1,7 0 1,4 0 1,3-6-5,3-11 1,0-7-4,1-4-7,-3-5 3,2-2-5,-3-1-2,-3 0 0,0 3 12,-5 4 3,-4 4 4,-3 4 3,-7 1-3,-3 3 1,-5 3 0,0 0-1,0 1-11,0 1 0,-3 6 4,-1 3 5,1 2 0,0 1 2,-4 0-2,-2 10 1,-5 22 1,-4 9 7,2 12 12,1 5-4,2 2 8,5 0 3,1 0-1,-1-5 4,1-6-3,-1-6-1,1-6-16,-2-6 10,0-2-4,-3-5-8,4-5-3,-1-2-3,2-7-1,3-3 0,1-5 0,3-2-1,0 0-6,-2 0-19,2-10-19,0-15-60,0-7-84,9-2-150,9 0-265</inkml:trace>
  <inkml:trace contextRef="#ctx0" brushRef="#br1" timeOffset="799682.8714">24941 14976 1174,'0'0'88,"0"0"-9,0 0 68,0 0-53,87-14-52,-64 13-23,0-2 5,1 0-21,1 0-3,-3-2-33,-5 5-87,-4 0-165,-7 0-294</inkml:trace>
  <inkml:trace contextRef="#ctx0" brushRef="#br1" timeOffset="800082.5793">24646 15233 24,'0'0'592,"0"0"-550,0 0 84,0 0 99,0 0-48,0 0-27,7 0-18,13 0-40,9 0-5,7 0-15,3 0-17,3 0-17,-5 0-20,-2 3-13,-6-2-1,-2-1-4,-6 0-4,-3 0-22,-9 0-60,-6 0-99,-3 0-144,0 6-297</inkml:trace>
  <inkml:trace contextRef="#ctx0" brushRef="#br1" timeOffset="800125.4268">24702 15334 1380,'0'0'95,"0"0"-82,0 0 107,0 0-33,98 6-73,-75-5-14,6-1-19,3 0-105,0-1-178,-4-16-281</inkml:trace>
  <inkml:trace contextRef="#ctx0" brushRef="#br2" timeOffset="817728.9787">682 1061 809,'0'0'257,"0"0"-184,0 0 81,0 0 29,0 0-51,0 0-57,-6-66-32,6 80-20,0 22-19,0 18 21,0 14 14,0 6-9,0 7-11,0-1-7,0-9-3,0-12-5,1-12-3,7-13 0,7-12-1,-5-11 1,2-11-1,9 0 11,15-26 15,16-18 9,11-18-11,4-16 0,-4-9 9,-4-2-33,-7 3 0,-12 13 0,-11 17 0,-5 14 0,-15 18 0,-3 12 0,-6 9 0,0 3 0,0 8-18,-11 25-107,-5 18 18,-8 12-161,3 7-190</inkml:trace>
  <inkml:trace contextRef="#ctx0" brushRef="#br2" timeOffset="818649.2438">982 1802 1510,'0'0'113,"0"0"-112,0 0 51,0 0 9,0 0-18,1 104-21,-14-59-11,1-1-9,0-3 0,0-7-2,2-12-2,5-8-2,5-7-24,0-7 0,0 0 25,0-17 3,15-17 0,9-14 1,6-12-1,1-2 5,8-2 11,1 4 10,3 6-6,3 8-2,-4 12 14,-6 13-10,-12 11-5,-9 8-7,-6 2-10,-6 9-5,-3 16-1,0 9 2,-13 4-2,-19 1-2,-8-3-5,-7-4-8,1-4 0,7-3 6,13-8-1,11-3 12,15-2 4,0 0 0,12 3 8,9-1 8,4 3 6,0 0-7,2 0-8,0 0-7,3-5 2,6-1-2,-2-7 0,2-4-6,-3 0-3,-5 0-8,-7-15 2,-5-10 5,-4-8 5,-3-7 5,-3-2 2,0-1-1,-3 8 10,-3 7 14,0 11 0,0 9-8,0 8 2,0 0-13,0 28-6,0 15-7,-5 15 7,-3 3 1,5-4-1,3-4 0,0-7-1,3-12 0,13-10-6,2-14-2,7-10 2,7-8 7,9-25 2,6-11 5,-1-11-3,-3-3 1,-7 2 3,-9 5 6,-12 10 10,-8 14 0,-5 11 2,-2 11 8,0 5-18,0 3-16,-14 28 0,-14 19 0,-11 19 0,-3 15 0,-4 5 0,-2 3 0,4-7 0,6-10 0,10-14 0,11-13 0,7-12 0,7-13-48,3-14-70,0-9-107,0-5-306</inkml:trace>
  <inkml:trace contextRef="#ctx0" brushRef="#br2" timeOffset="819160.6786">2312 1429 604,'0'0'573,"0"0"-516,0 0 123,0 0-2,0 0-85,0 0-42,28-18-14,-5 18-22,7 0-10,7 0-4,-1 1-1,0 1-78,-8 3-161,-16-3-341</inkml:trace>
  <inkml:trace contextRef="#ctx0" brushRef="#br2" timeOffset="819529.3776">2227 1610 755,'0'0'927,"0"0"-924,0 0 31,116-20 42,-72 16-59,-4 2-17,2 2-10,-3 0-86,3 0-139,2 0-162,1 0-241</inkml:trace>
  <inkml:trace contextRef="#ctx0" brushRef="#br2" timeOffset="819929.9766">3088 1119 911,'0'0'424,"0"0"-295,0 0 51,0 0-66,0 0-55,0 0-37,-6 10-4,-19 48 29,-1 14-6,5 6-13,-1 4-16,1-6-2,6-7-8,3-12-2,8-12 0,4-12-2,0-15-2,0-9 3,16-9 1,14-4 5,13-25 15,14-17 5,10-15-18,6-14-7,-2-10 0,-3-2 0,-10 9 0,-6 11 0,-13 21 0,-11 14 0,-14 17 0,-7 12-40,-7 8-53,-16 33-95,-20 18-69,-10 18-209</inkml:trace>
  <inkml:trace contextRef="#ctx0" brushRef="#br2" timeOffset="820312.0283">3300 1705 1313,'0'0'80,"0"0"-49,0 0 117,0 0-25,0 0-38,-60 83-32,42-44-14,-1 5-14,5 2-10,1 1-2,0-4-1,1-4-12,1-3 0,3-9 1,3-7 2,2-7-3,3-7 1,0-5 5,0-1 11,0 0 20,0 0 8,0 0-45,0 0 0,0 0 0,9 0 0,23 0 0,26 0 0,32 0 0,24-7 0,5-6-27,-4-7-311</inkml:trace>
  <inkml:trace contextRef="#ctx0" brushRef="#br2" timeOffset="821760.7817">751 3581 292,'0'0'93,"0"0"14,0 0 38,0 0-45,-98 40 22,77-40 5,7 0 16,8 0 12,4 0 40,2 0-29,0 0-20,0 0-62,0 0-14,0 0-21,0 0-21,2 4-25,1 21-3,1 15-3,2 12 3,-1 6 8,-3 8-2,-2-2 0,0-1-1,0-2-5,0-8 0,0-7 0,0-11 0,0-11 0,0-9 0,0-7 0,0-5 0,2-3 0,0 0 0,-2 0 0,4 0 0,8-3 0,13-19 0,19-16 0,17-17 0,21-10 0,7-9 0,2-1 0,-7 8 0,-14 9 0,-18 11 0,-10 9 0,-15 13 0,-15 9 0,-5 10 0,-7 9 0,0 33-88,-24 17-221,-20 13-254</inkml:trace>
  <inkml:trace contextRef="#ctx0" brushRef="#br2" timeOffset="822271.9225">794 4325 1385,'0'0'156,"0"0"-85,0 0 84,0 0-89,0 0-29,0 0-21,4 39-7,-5-5 8,-14 9 4,0 0 0,-3 2-7,0-4-4,3-7-10,2-7 1,3-4-2,5-6 2,2-6-2,3-5 1,0-1 0,0-3 3,0-2 6,0 0 12,0 0 8,0 0-22,0 0-7,0 0 0,0 1 0,6 2 0,9 1 0,4 1 0,5-1 0,0-1 0,1-1 0,-1-2 0,0 0 0,6 0 0,10 0 0,2-9-125,-2-4-170,-4-4-584</inkml:trace>
  <inkml:trace contextRef="#ctx0" brushRef="#br2" timeOffset="822661.8794">1510 4299 1112,'0'0'82,"0"0"22,0 0 119,0 0-112,0 0-20,0 0-7,13-6-18,-4 6-10,3-1-12,6 1-10,3-1-18,1-1-11,5 1-5,3-2-7,1 2-39,-2-1-30,-6 2-46,-5 0-102,-7 0-90,-2 0-124,-2 0-181</inkml:trace>
  <inkml:trace contextRef="#ctx0" brushRef="#br2" timeOffset="823028.5223">1422 4441 1342,'0'0'302,"0"0"-301,0 0 81,0 0 2,0 0-69,0 0-13,49 0-2,-18 1-2,13 0-40,5-1-68,3 0-113,0 0-315</inkml:trace>
  <inkml:trace contextRef="#ctx0" brushRef="#br2" timeOffset="823750.6194">2203 4367 1231,'0'0'58,"0"0"103,0 0 12,0 0-97,0 0-32,0 0-11,5 36-2,-5 0 18,0 6-12,0 2-7,0-2-5,0-5-12,0-4-7,-3-7-2,3-6-3,0-4-1,0-8 0,0-5 2,0-3-1,0 0 5,0 0-2,3-5 5,7-15 4,8-13-4,3-10-7,7-11-2,5-9-2,-1 0 1,6 0 1,1 2 4,0 5 0,-5 4 1,-4 5 10,-3 4-11,-6 6-4,-2-1 0,-3 6 0,-2 5 0,-3 4 0,-1 8 0,-4 5 0,-2 6 0,-1 3 0,0 1 0,0 0 0,0 0 0,8 0 0,8 0 0,5 0 0,7 0 0,2 0 0,-3 0 0,-2 0 0,-4-2 0,-3 0 0,-3 0 0,0 1 0,1-3 0,2 1 0,-2 2 0,-3 1 0,-2 0-54,-9 1-73,-5 18-135,-5 6-178,-20 6-531</inkml:trace>
  <inkml:trace contextRef="#ctx0" brushRef="#br2" timeOffset="824249.8754">2781 4262 1173,'0'0'63,"0"0"127,0 0 13,0 0-109,0 0-30,0 0-17,25-36-10,-13 31-10,6 0-1,1 5-3,1 0-16,3 0-6,0 5-1,-1 9-1,-1 6-2,-6-3-2,-6 4-3,-9 2-15,0 0-14,-16 1 9,-15-1 7,-7-4-5,4-2-1,2-7 7,10-3 4,10-5 11,10-2 5,2 0 11,0 0 30,0 0 4,14 2-13,7 4-3,1 4-12,4 2 5,-7 4-6,2 4-10,-11 1 0,-4 1-6,-6 0-1,0-1 0,-9-1 0,-13-3 1,-6-4-1,-2-5 1,-3-4-1,3-4 0,0 0-15,4 0 5,-2-12-11,0-3-23,3-3-45,10 0-135,12-2-172</inkml:trace>
  <inkml:trace contextRef="#ctx0" brushRef="#br2" timeOffset="824768.6223">3407 4134 816,'0'0'203,"0"0"-74,0 0 115,0 0-66,0 0-88,0 0-42,-3-5-11,3 33-9,0 10 31,0 5-12,0 4-13,0 0-7,-4-4-8,-1 2-7,1-4-11,1-6 1,3-3-1,0-10 1,0-5-1,0-8-1,1-5 4,2-4 5,5 0 12,8 0 2,11-13-11,9-15-12,8-11 0,3-11 0,-2-6 0,-5-3 0,-3 1 0,-6 7 0,-10 12 0,-4 10 0,-7 11 0,-6 10 0,-4 3 0,0 5 0,0 5-62,-13 23-70,-11 12-51,-1 13-102,-4 2-192</inkml:trace>
  <inkml:trace contextRef="#ctx0" brushRef="#br2" timeOffset="825271.2053">3325 4875 1476,'0'0'36,"0"0"25,0 0 100,0 0-36,-40 89-89,20-55-5,1 2-3,1 8-24,5-1-1,1 2 0,2-1-4,2-7 2,2-4-2,3-9-1,0-10-1,1-5 0,2-7-3,0-2 2,0 0 1,0-16 2,0-14-1,2-10-7,7-7-1,6-3 0,4-1 6,7 4 2,3 4 2,3 7 0,6 6 1,0 8 4,-4 8 5,-3 7-4,-7 5 3,-9 2-3,-4 0-1,-3 0-5,-3 14 0,-2 6-1,0 3-2,-3 4 0,-3 1 1,-14-2 0,-6-4-2,-4-5 3,-6-4-20,2-7-10,-4-6-22,0 0-29,2-12-60,9-10-32,9-2-92,15 0-119</inkml:trace>
  <inkml:trace contextRef="#ctx0" brushRef="#br2" timeOffset="825735.5722">3980 4218 954,'0'0'66,"0"0"97,0 0 101,-3-78-96,3 75-76,3 3-25,-2 0-39,1 0-14,1 20-9,-3 15-2,0 15 7,0 4 2,-12 2 2,-11 0-4,-2-3 0,0-2 3,1-3-6,6-5-5,0-4-2,6-5 3,5-5-2,2-4-1,5-6 1,0-7 2,0-5 10,0-1 9,5-3 4,14 0 7,11-1-10,10-2-3,11 0-20,3 0 0,7 0 0,-10-8-48,-2-8-59,-7-1-90,-11-4-315</inkml:trace>
  <inkml:trace contextRef="#ctx0" brushRef="#br2" timeOffset="826327.2336">4267 4318 563,'0'0'247,"0"0"-232,0 0 163,0 0-53,0 0-58,35-76 34,-19 63 17,3 1-29,7 5-14,-2 1-7,-3 4-11,-3 2-20,1 0-18,-5 3-14,-1 13-2,-7 6-3,-3 3-4,-3 3 2,-3-1-6,-16 0-16,-8-4-2,1-4-5,1-4 3,9-8 9,8-1 8,8-5 11,0 0 0,0 4 13,6 0 12,9 4 23,2 0 0,-4 4-13,3-1-8,-4 1-12,-6 0-8,-3 1-4,-3-1-3,0-2 0,-16 0-2,-5-5 0,-9-3-5,3-3-15,0 0-6,7-11-18,9-8-23,11-6-1,0-1-43,19-2-36,10 5-10,11 1-98,0 5-105</inkml:trace>
  <inkml:trace contextRef="#ctx0" brushRef="#br2" timeOffset="826744.476">4726 4299 996,'0'0'132,"0"0"29,0 0 35,0 0-143,0 0-53,0 0 0,-2 51 6,-3-23 15,3 2 1,2-4 8,0-2-16,4-7-4,12-4 0,1-5 4,5-7-2,-2-1 0,3-8 3,-3-11 10,1-8-1,-8-2-10,-5 1-1,-7-1-9,-1 4-4,0 2-40,-6 7-24,-6 5-66,-4 6-127,2 2-75,4 1-254</inkml:trace>
  <inkml:trace contextRef="#ctx0" brushRef="#br2" timeOffset="827179.2277">5090 4099 1298,'0'0'46,"0"0"-15,0 0 118,0 0-116,0 0-33,0 0-9,-11-29 6,8 38 1,3 0-2,0-1 4,0-2 1,11-3 3,2-3 2,-1 0 5,-4 0 12,2-6 9,-4-5-3,-6 4-13,0-4-1,0 3-15,-12 0-8,-3 5-15,-7 3-6,-2 0-17,-3 11-20,3 6-67,0 3-57,5-1-197</inkml:trace>
  <inkml:trace contextRef="#ctx0" brushRef="#br2" timeOffset="827576.6227">5094 4674 659,'0'0'1013,"0"0"-1013,0 0 0,0 0 15,0 0-9,-124 111 19,65-69-19,4-2-5,5-1-2,7-6-24,15-6-101,11-7-97,17-8-169,9-10-436</inkml:trace>
  <inkml:trace contextRef="#ctx0" brushRef="#br2" timeOffset="827619.5077">5288 4821 1446,'0'0'175,"0"0"-169,0 0 69,0 0-32,0 0-39,-108 44 14,47-15 4,-1-3-20,2 1-2,5 0-3,10-5-97,17-1-374</inkml:trace>
  <inkml:trace contextRef="#ctx0" brushRef="#br2" timeOffset="838526.6366">19088 523 377,'0'0'355,"0"0"-340,0 0 9,0 0 130,0 0-42,0 0-12,0 0-4,-46-64-30,46 64-11,0 0-3,0 1-10,0 19-22,0 10-11,-9 12 38,3 0 1,1-1-35,2 0 0,2-4-1,-2-4-8,3-3-2,0-4-2,0-7 0,0-5 0,3-4 0,9-4 3,3-4 4,3-2-4,6 0 5,4-9 2,6-16-8,2-6 2,-2-10-1,-4-2 1,-4-6-1,-6 0-3,-2 3 0,-7 5-25,-4 12-36,-1 15-101,3 14-109,0 2-274</inkml:trace>
  <inkml:trace contextRef="#ctx0" brushRef="#br2" timeOffset="838971.2157">19255 844 742,'0'0'629,"0"0"-623,0 0 3,0 0 2,17 87 23,-17-39 12,0 5-26,0 0-12,-7-4-5,-5-6-2,-1-4 0,1-9-1,3-10-2,4-9-19,3-7-25,1-4-16,1-5 41,0-22-5,0-13-19,7-11 31,3-8 12,4-1 2,4-1 0,4 6 8,5 9 20,4 12-10,5 10 20,1 15 12,-1 9-28,0 0-17,-5 21 4,-8 8-5,-7 3-1,-14 2-3,-2-4-2,-14-1-3,-20-8-3,-8-7-17,-7-9-54,1-5-26,8 0-85,15-15-98,20-3-161</inkml:trace>
  <inkml:trace contextRef="#ctx0" brushRef="#br2" timeOffset="839361.8955">19776 846 1429,'0'0'45,"0"0"-42,0 0-3,101 3 3,-68 3-3,-5 2-21,-11 2-176,-16 0-195,-1 1-478</inkml:trace>
  <inkml:trace contextRef="#ctx0" brushRef="#br2" timeOffset="839408.7787">19810 1042 1354,'0'0'45,"103"7"-35,-49-5-9,-8-1-1,-10-1-23,-10 0-87,-7 0-134,-5-4-283</inkml:trace>
  <inkml:trace contextRef="#ctx0" brushRef="#br2" timeOffset="840139.1532">20266 756 972,'0'0'100,"0"0"-85,79-82 160,-52 67-4,0 5-95,-4 10-26,-5 0-23,1 22-20,-4 11-5,-5 10-1,-5 5-1,-5 1-2,0-3 0,-14-3 0,-2-6-23,2-6-26,7-7-1,5-9-36,2-9-4,17-6 21,19-1 18,10-22 4,3-9 28,-2-5 21,-2 0 16,-7 1 25,-7 4 20,-9 8-2,-8 10-6,-9 9 14,-5 5-16,0 0-51,-8 22-21,-10 11 21,0 3 0,0 2 0,9-5-1,9-5-7,0-8-54,21-5 1,12-11 26,10-4 23,6-4 7,2-17 5,-5-7 11,-7-2 41,-10 2 21,-12 6 9,-9 8-49,-5 8 17,-3 6-31,0 2-19,-8 21-26,-8 13 26,-1 7 2,3 0 1,2-2-3,4-3 0,4-8-3,4-9-23,3-9-31,21-11-14,14-1 37,9-14 10,2-12 24,-3-4 1,-4-5 4,-8 1-4,-9 3-1,-9 2 3,-7 5-3,-5 9 0,-4 5 2,0 6 11,0 4 2,0 0-2,-10 0-9,-10 15 9,-4 9 31,2 6-23,3 0-13,10 3 0,7-3-7,2-6 2,6-3-3,19-9 3,7-6 3,2-6-1,1-1 4,-3-21 10,-5-3 5,-6-6-2,-9 0-14,-8-2 1,-4 5-9,-1 3-7,-18 5-14,-1 8-38,-1 6-126,0 6-135,4 0-291</inkml:trace>
  <inkml:trace contextRef="#ctx0" brushRef="#br2" timeOffset="840837.0495">19735 1281 1033,'0'0'446,"0"0"-446,123 2 0,-56 6 70,8 3-1,9 3-17,11 5-25,6 1-19,5-1-8,-3-1-4,-7-5-3,-10-6-79,-15-5-78,-23-2-142,-23 0-43</inkml:trace>
  <inkml:trace contextRef="#ctx0" brushRef="#br2" timeOffset="841225.8355">19810 1472 1499,'0'0'40,"0"0"-35,118 0 90,-37 0-19,21 6-41,13 10-28,4 2-7,6 1-51,-4-8-167,-11-3-367</inkml:trace>
  <inkml:trace contextRef="#ctx0" brushRef="#br2" timeOffset="854552.5678">15941 969 1155,'0'0'87,"79"-16"-76,-16 14-2,19 1 119,13 1-26,17 0-46,4 5-9,-1 7-14,-2-1-21,-12 0-6,-13-2 1,-17 1-6,-26-5-1,-21-3-2,-18 0-9,-6-2-68,-9 0-27,-26 0-36,-18 0 49,-18 0 28,-8 0-8,-5 0 2,-3 0 15,-2 0 19,-2 0 37,3 0 5,16 0 29,23 1 41,25 1 36,18 0-30,6 1 61,18 0-3,23 3-43,19 2-42,13-2-21,6 0 9,-3-1-12,-5 1-21,-5 0-9,-9-4-3,-6 1-15,-11-3-62,-13 0-136,-14 0-182</inkml:trace>
  <inkml:trace contextRef="#ctx0" brushRef="#br2" timeOffset="860334.3328">464 3309 583,'0'0'11,"0"0"-9,0 0-2,0 0 26,0 0 41,0 0-3,0 0 7,-80-43-24,77 43-1,1-3 18,2 3-3,-1 0-20,-1 0-30,-4 6-9,-7 19 18,-4 14 24,-5 12-12,-2 18 14,1 12-7,6 13-13,-4 8-8,6 5 0,-3-2-5,-1 0-8,4-2-5,-4-4 0,2-6 0,7-7 0,1-11-1,7-11 0,2-10 0,-1-12 1,-1-7 0,-1-12 0,0-10-4,0-5 0,0-7-21,3-1 2,-4 0 12,1-9-13,-3-13-58,1-10-78,4-5-49,1-2 15,0-8-135</inkml:trace>
  <inkml:trace contextRef="#ctx0" brushRef="#br2" timeOffset="862200.6324">227 3378 483,'0'0'44,"0"0"-42,0 0 0,0 0 21,0 0 51,0 0-5,-24-57-10,24 53 36,0 3-37,0 1-6,13 0-34,7 0-12,8 0-6,14 0 7,6 5-2,10 1 10,11-2-3,11 3 15,8-1-10,6 5 16,9 1-19,9 1-2,5 1-8,9-2-1,7 1 5,-2 2-4,-6 0-3,-10 3 2,-15 3-2,-9 1-1,0 5-4,3-2 4,8-3-8,2 0-15,2-2-23,7-3 18,0-1 1,-2-1 27,-2 1 2,-1 1 2,-1 0 1,1-3-1,1-3-3,-3-4 5,-7-4-1,-7 1-1,-5-1-4,-4 2-1,-4 1 1,-1 1 3,-2 2-3,-3 0-3,-6 2-1,-4-2 3,-8 3-1,-7 0 1,2 1 1,-2 0 0,0 0-6,2-3-18,4 0 7,2-3 9,2-2-11,-2-1 5,1-1 14,-3-3 2,-6 0-2,1 0 0,1 0-3,1 0-43,3 0 17,2-1 21,-7-1 8,-5 2 14,-8 0 0,-6 0-14,-2 2-19,-4 1 2,-1 4 17,-3-3-2,1-2 4,0 4 2,-5-1-2,0-2 0,-3 2 1,0 0-3,-1-1 0,0 2 1,4-1 1,-5-2-1,-1 0 2,-1-3 0,2 0 1,0 0-2,3 3 7,-1-3 11,2 0-15,3 0-1,-1 0-1,5 0-3,0 0 2,-3 0-2,-1 0 1,-2 0 0,-3 0-1,0 1 0,-2 0-2,-2 1 2,-3-2 0,-5 0 0,-1 1 0,0-1 0,0 1-6,0 2-8,0 4 8,0 8 6,-4 12 0,-4 9 1,-2 17-1,-1 13 5,1 19 4,-8 13-5,3 6 8,-6 2-3,-4 6 4,-3-3-4,-2-6-5,1-7-3,3-11 0,6-12-1,5-9 0,5-11 0,2-6 0,1-10 0,1-6 0,0-6 0,4-7 0,-2-2 0,2-8 0,-1-2 0,3-3-1,0 0 0,-1-1 1,1-2-3,-2 0 0,-3 2 1,-3-2 1,-5 0 1,-5 0 0,-9 0 0,-6 0-1,-20 0 0,-15-4 1,-21-6 1,-22-3-1,-21-2 0,-20-1 2,-16-3-2,-18 0 2,-20-3-2,-16-10 5,-14-7-5,-6-6-8,2-2-19,6 7 27,12 7 1,7 5 5,12 2-1,14 4 8,14 2 6,19 1-4,23 2 5,18-2 3,18 0 14,12 2-11,11-3-20,8 1-2,8 4-1,8 1-1,9 4 3,9 4-2,7 3-3,4 3-2,-1 0 2,-5 3 0,-3 7 0,-3 3-1,-1-1 1,1-2-1,3-3 1,2-1 0,3-3 0,4-3 0,3 0 1,0 0-1,3 0 0,3 0 1,2 0-1,-2 0 1,-3-2 0,3-1-1,3 2-2,2-1 2,2 1-1,-1 1 1,0 0-1,-2-4-5,1-1-5,-2 3-18,-5-1 3,9 2 3,-1-2 5,3-1-10,-2-1-10,1-3 4,-3 0 3,2-2 4,-4-3-64,0 2 35,-4 0-6,2 5-39,1 0-58,-3-2 60,5 0-138</inkml:trace>
  <inkml:trace contextRef="#ctx0" brushRef="#br2" timeOffset="862587.3514">439 4751 110,'0'0'127,"0"0"-55,0 0 8,0 0-14,0 0-29,0 0 16,-33-31 8,31 29-39,2 2-6,0 0 9,0 0-12,0 0-13,0 0-9,2 0-8,1 2-63,-3 0-29,0-2-88</inkml:trace>
  <inkml:trace contextRef="#ctx0" brushRef="#br2" timeOffset="862634.2132">336 4741 637,'0'0'0,"0"0"-118,0 0-35</inkml:trace>
  <inkml:trace contextRef="#ctx0" brushRef="#br2" timeOffset="864930.6571">19667 1330 1168,'0'0'66,"94"0"-43,-6 3 75,25 20 38,16 10-44,0 7-15,-9-1-14,-7 2-27,-10-7-11,-11-1-4,-11-6-4,-11-3-11,-18-6 0,-12-5-3,-11-3-1,-14-5 2,-5-2-3,-6-2 0,-2-1-1,-2 0 0,0 0 4,0 0-3,0 0 6,0 0-7,0 0 2,0 0 0,0 0-1,0 0 1,0 0-1,0 0-1,0 0 0,0 0 0,0 0 0,0 0 2,0 0-2,0 0-3,0 0 3,0 0 0,0 0 0,0 0-1,0 0 1,0 0-12,0 0-12,0 0-46,0 0-67,-3 0-107,-9 0-80,-4 0-325</inkml:trace>
  <inkml:trace contextRef="#ctx0" brushRef="#br2" timeOffset="867394.6439">19791 1412 143,'0'0'800,"0"0"-800,0 0 10,0 0 28,101 0 106,-58 2-70,15 9 4,20 9 1,19 10 9,15 1-22,6 6 2,0-3-14,-8-4-28,-10-2 4,-8-4-5,-13-4-8,-18-4-5,-14-4-6,-17-3 2,-14-4-6,-8-4-2,-8 1-1,0-2 1,0 0 0,0 0-2,0 0 1,0 0 0,0 0 1,0 0 0,0 0 1,0 0-1,0 0 1,0 0-1,0 0 0,0 0 3,0 0-3,0 0 0,0 0-1,0 0 2,0 0-3,0 0 2,0 0-2,0 0 1,0 0 1,0 0-2,0 0 1,0 0-5,-5 0 0,-13-2-9,-12-8 9,-15-7 5,-11-5 0,-10 1 1,-4-1 0,-1 2 0,3 0 0,16 6 1,19 5 0,17 4 0,13 3 1,3 2 17,0 0 10,0 0-11,9 0 0,16 0-7,14 10-5,16 6-6,5 1-1,-2 0 1,-9-3-3,-9-4 3,-13-3-1,-10-2 1,-8-3-5,-8-1-26,-1 0-46,0-1-81,-19 0-124,-20-8-112,-21-14-228</inkml:trace>
  <inkml:trace contextRef="#ctx0" brushRef="#br2" timeOffset="868559.79">17535 753 241,'0'0'20,"87"-97"-20,-44 51 31,-3 3 41,-7 4-1,-9 4-7,-16 1-25,-8-3-39,-7-7 0,-26-1-38,-13-2 4,-9 2 16,-7 6-32,-9 5 26,-10 4 24,-10 2 3,-13 5 37,-13 2 1,-12 2-29,-5 3-12,0 4-10,-2 12-8,10 0 6,0 10-29,4 20 9,9 17-45,6 20 77,12 16 6,13 16-6,13-3-76</inkml:trace>
  <inkml:trace contextRef="#ctx0" brushRef="#br2" timeOffset="868986.304">15553 894 198,'0'0'196,"0"0"-124,119 96 17,-38-74-23,20-7-13,17-3-53,13-7 0,12-5 5,11 0 2,3-4 19,1-14 31,-4-6-1,-13-5 47,-11-6-28,-14-5-44,-17-3-26,-16-6 13,-17-7-4,-12-7-2,-8-5-2,-6-4-4,-9-1-3,-14-1-2,-12 2 5,-5 6-1,-27 5-5,-14 11-8,-15 9-8,-11 7 12,-13 9 3,-9 7-1,-8 7-16,-1 5-55,1 5-40,3 1-134</inkml:trace>
  <inkml:trace contextRef="#ctx0" brushRef="#br2" timeOffset="876267.1868">688 8107 859,'0'0'63,"0"0"-27,0 0 59,109 0-44,-63 36-29,-1 12 0,-14 10 3,-19 6-18,-12 5-6,-18 2 3,-22 0 0,-2-6 1,-1-11-4,10-15 0,15-11 1,9-14 2,9-9-1,6-5 4,24 0 18,19-2-12,11-15-13,6-7-11,2-3-39,-4-3-75,-4 0-178,-8 2 42</inkml:trace>
  <inkml:trace contextRef="#ctx0" brushRef="#br2" timeOffset="876777.3059">1132 8376 1169,'0'0'52,"0"0"-52,81-24 10,-51 28 15,-5 25 11,-7 10-23,-12 9 0,-6 3-10,-8 1 1,-14-4-4,0-6-2,7-9 1,12-9-3,3-11-5,21-13-5,25 0 13,17-13 1,1-16-8,-6-4 5,-9-7-1,-15 1 3,-11 1-3,-10 6 3,-10 11-7,-3 12 1,0 9 5,-4 4-20,-12 18 16,-3 11 6,0 2 1,4 2 0,6-6-2,8-5 1,1-7-2,1-8 0,21-8 2,10-3 4,5-3 6,3-20-7,-1-4 6,-6-7 1,-6-4-3,-10-1 0,-12 2 4,-5 6 5,-7 6-6,-15 8-10,-4 9-2,-2 5-4,1 3-7,3 0-32,6 7-83,10 2-152,8-1-189</inkml:trace>
  <inkml:trace contextRef="#ctx0" brushRef="#br2" timeOffset="877201.0258">1951 8507 1120,'0'0'63,"0"0"-59,127-6 2,-78 4 14,-4 2-20,-3 0-4,-8 0-211,-11 0-502</inkml:trace>
  <inkml:trace contextRef="#ctx0" brushRef="#br2" timeOffset="877732.3908">2445 8221 1113,'0'0'124,"0"0"-122,88-31 1,-63 34 66,-8 27-9,-7 12-48,-10 8-5,0 4-7,-24 1-12,-7-6 10,4-4 0,8-9-6,11-13-42,8-8 17,24-13 23,23-2 10,15-6 0,8-20-7,0-5 1,-4-6-27,-6-4-8,-10 2 30,-13 3 10,-7 5-3,-10 5-1,-13 11 3,-7 8 2,0 7 17,0 0-8,-12 24-9,-6 18 30,1 12 25,3 4-29,8-2-17,6-7-8,0-11-1,12-12-1,16-13-1,7-13-4,4-2-29,5-26 1,-6-11 18,-7-6 14,-4-3 2,-8 2 2,-5 6 15,-7 15 21,-3 11 24,-4 14-17,0 0-45,0 26-13,-10 12 13,-2 9 1,2 3-1,5-6-3,5-6-3,0-9-15,12-12-26,13-13 9,10-4 13,2-6 16,0-23 9,-4-3 3,-9-9 6,-3 7 36,-12 6 17,-8 10-18,-1 9 14,0 9-24,-3 2-31,-9 22-3,-1 13 0,4 3 1,7 2 1,2-6-1,0-7-1,19-9-1,6-8 1,3-12 4,2 0 0,-2-7 0,-4-15-3,-6-5 4,-8-3-1,-10 2 2,0 0-6,-22 5 0,-15 2-69,-14 11-144,-4 7-214</inkml:trace>
  <inkml:trace contextRef="#ctx0" brushRef="#br2" timeOffset="878136.5861">1070 9059 1417,'0'0'82,"173"-23"-81,-36 18 2,27 3 34,31 2-1,23 0-28,11 0-4,8 2-4,-9-1-6,-12 1-45,-17-2-93,-26 0-51,-24 0-99,-30-12-353</inkml:trace>
  <inkml:trace contextRef="#ctx0" brushRef="#br2" timeOffset="878555.5465">977 9060 1357,'0'0'189,"100"-12"-189,27 12 0,63 0 49,63 0 7,62 0-28,40 0-11,25 3-8,5 5-9,-15 3-43,-44 4-65,-42 13-59,-44 7-164,-40 7-457</inkml:trace>
  <inkml:trace contextRef="#ctx0" brushRef="#br2" timeOffset="880868.3479">16373 645 261,'0'0'232,"0"0"-214,0 0 18,0 0 94,0 0-6,0 0-42,0 4 22,0-4-60,0 0-11,0 0-1,0 0-12,0 0-17,0 0-3,0 3 0,0-3-3,0 0-1,0 0-15,0 0-26,0 0-12,5 0-62,5-3-197</inkml:trace>
  <inkml:trace contextRef="#ctx0" brushRef="#br2" timeOffset="902277.5354">2191 4302 70,'0'0'31,"0"0"30,0 0 16,0 0-8,0 0-5,0 0-32,0 0-14,-19-16-3,16 15-6,-3 0 12,4-1 27,0 0 13,1 1 20,1-1-23,0-1 10,0 1 20,0 1-20,0 0-14,0 1 0,0 0-7,0 0-16,0 0-13,0 0-7,0 0 0,0 9-6,0 8 18,8 8 19,-2 1 1,5 2-15,-1 2 7,0-1-6,1 0-4,-1 0-1,-1-3-9,-1-3-4,0-2-7,-3-4-1,0-3 1,2-1-3,-2-6 1,-2 3-1,-2-6-1,1 0 1,0-3-1,-2-1 1,1 0-1,-1 0 2,0 0 0,0 0-2,0 0 3,0 0-2,0 0 2,0 0 1,0 0 5,0 0 0,0 0-4,0 0-3,0 0-1,0 0 0,0 0 0,0 0-1,0 0 3,0 0 2,0 0 5,0 0 5,0 0 1,0 0 8,0 0 4,2 0-1,1-8-11,5-7-14,4-7-1,6-5-1,4-7 3,1-4-2,2-1-1,-3-1 0,-3 4 2,-5 2-2,1 3 1,-5 3-1,1 0 1,2-3-1,5 2 1,3-3-2,1 4 1,-2 1-3,2 4 2,-4 3 0,-6 3 1,-2 3 0,1 1-1,-4 3 0,-4 1-1,0 2-1,0 3 2,-3 0 0,2 1-2,-2 1-1,0 1-1,0-1-5,0 2-1,0-1-2,0 1 1,0 0 5,0 0-1,0-2 0,0 2-1,0 0 5,0-1 4,0 1-4,0 0 1,0 0-2,0 0-5,0 0 0,0-1-5,0-3 7,-2 1-1,-2 2 2,2 0 3,2 1 2,0 0 2,0 0 2,0 0 9,2 0 17,11-1-4,7-1-7,8 2-9,12 0 6,5 0 5,2 0 4,0 0-7,2 0 0,1 0 5,3 0-10,-7 0-3,-10 0 1,-8 0-2,-14 0-2,-4 0-3,-10 0 0,0 2 1,0-2 1,0 0-2,0 0-1,0 0-1,0 0 0,0 0 0,0 0-2,0 0-1,0 0-2,0 0-26,0 0-68,0 0-50,0 0-113,4 0-241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1-16T10:24:16.217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1F497D"/>
    </inkml:brush>
  </inkml:definitions>
  <inkml:trace contextRef="#ctx0" brushRef="#br0">10829 1920 794,'0'0'51,"0"0"-36,0 0 114,0 0-22,0 0-57,0 0-1,0 0 14,0-4-23,0 4-2,0-2 0,0 2-3,0 0-4,0 0-5,0 0 0,0 0 1,0 0-1,0 0-8,0 0-7,0 0-5,0 0-3,0 0-1,0 0 1,0 0-1,6 4 2,4 5 9,0-2 1,-4-2-3,-2 0-4,2-1-4,-2 1 0,1-2 0,2 5-1,4-1 7,7 3 3,2 1 2,7 2-6,-1-1 0,2 2 0,-2-3 2,-1 0 0,-3-2-2,-2-1 5,-1-1-6,-1 0 2,-2 1-4,2-2 0,-3 2-2,3-1 1,-4 1 1,-4-3-4,-4-2 0,-6 0-1,4-3 3,-4 0-3,0 0 3,2 0-2,-2 0-1,0 0 1,1 0-1,1 1 0,1 1 3,0-2-3,-2 3 0,1-3-1,-2 0 2,2 0-1,-2 0 0,1 0 1,-1 0-1,0 0 0,0 2 1,0-2-1,0 0 1,0 0 1,0 0-1,0 0 6,0 0 2,0 0-1,0 0-1,0 0 4,0 0-1,0 0 1,0 2-2,-11 5 1,-8 4 5,-8 8 4,-8 4 4,-4 2-2,1 3 9,4-3-8,1-4-7,3 0-2,2-2-13,4-4 0,3-2 0,6-5 0,2-1 0,7-2 0,1-2 0,5-1 0,0-2 0,0 0 0,0 0 0,0 0-40,11 0-47,13-8-35,4-6-156,-1-6-114,-3-2-379</inkml:trace>
  <inkml:trace contextRef="#ctx0" brushRef="#br0" timeOffset="577.1349">10829 1944 1102,'0'0'59,"0"0"-3,0 0 166,0 0-132,0 0-51,0 0-4,19 10 11,4 9 30,9 6-16,10-1-13,7 2-3,10 0-9,-2-1-7,-5-3 8,-6-5-15,-15-3-4,-8-4-11,-7-5-4,-7-1 2,-6-3-3,-1 1-1,-2-2-2,0 0 2,0 0 1,0 0 2,0 0 2,0 0 0,0 0 1,0 0-6,0 0 0,0 0-1,-9 0 1,-12 0 4,-10 5-4,-8 1 0,-9 5 0,3 3 0,2 0 0,0 1 0,2 2 0,-3-2 0,-1 2 0,5-3 0,8-3 0,10-5 0,11-3 0,5-3 0,6 0 0,0 0 0,0 0 0,0 0 0,0 0 0,14 0 0,1-8-57,6-6-50,2-3-62,1-3-169,-6-2-202</inkml:trace>
  <inkml:trace contextRef="#ctx0" brushRef="#br0" timeOffset="952.8186">10862 1951 1125,'0'0'207,"0"0"-155,0 0 139,0 0-90,0 0-70,0 0 24,109 74 12,-67-42-25,4 3-8,2-6 2,-2-1-5,-1-3-11,-4-6-10,-3-2-3,-6-5-6,-9-4 1,-11-4-2,-8-3 0,-4-1 0,0 0 0,0 0-2,0 0 0,-6 0-1,-13 0-6,-7 0 9,-12 4-1,-7 8-1,-10 1 0,-2 6-2,2-1-15,6 2-29,11-3-62,19-7-202,19-9-651</inkml:trace>
  <inkml:trace contextRef="#ctx0" brushRef="#br1" timeOffset="294357.3384">894 2443 474,'0'0'107,"147"13"-105,-56-8-2,9-2-1,-1 0-6,-1 3 7,-11 2-1,-11 1-3,-21-1 4,-16-1-39,-14 0-52,-9-4-78</inkml:trace>
  <inkml:trace contextRef="#ctx0" brushRef="#br1" timeOffset="294863.5097">998 2509 207,'0'0'203,"0"0"-82,0 0-7,100 0-27,0 0 25,36 0-44,26 5-7,17 11-2,6-1-37,5 2 41,2-6-38,5 0-4,-6-7-1,-14 1-11,-23 0-6,-35 0-3,-34 1 0,-34 2 0,-21-2-6,-17-3-21,-13 0-63,-1-3-58,-29 0 18,-16 0 58,-15-8-14,-11-3 2,-8 0 24,-11-4-5,-14-1 8,-7-3-32,-10-2-163</inkml:trace>
  <inkml:trace contextRef="#ctx0" brushRef="#br1" timeOffset="295184.5498">1245 2426 73,'0'0'163,"-93"-3"-40,73 3-1,13-3-15,7 3-7,15 0-2,37 0-3,40 0-5,43 1-13,35 4-24,22 4-26,11-1 11,-6 4-8,-12-3 2,-21 5 2,-24-2-24,-29-1-4,-31 1-6,-22 0-3,-25-6 1,-12 2-2,-12-5-18,-6-1-26,-3-2-2,0 0-13,-8 0-4,-11 0-5,-3-5-37,-5-4-18,2 1 45,2-2-41,2-1-138</inkml:trace>
  <inkml:trace contextRef="#ctx0" brushRef="#br1" timeOffset="296759.9477">3525 5269 137,'0'0'0,"0"0"-20,0 0-11,0 0 11</inkml:trace>
  <inkml:trace contextRef="#ctx0" brushRef="#br1" timeOffset="297974.6572">451 4783 878,'0'0'48,"121"10"-2,-32 3 107,14 5-53,9 5-8,4 2-41,-7-1 4,-18-1-16,-16-5-17,-26-4-7,-16-4-9,-21-5-5,-9-2 0,-3-3-1,0 0-6,-23 0-19,-18 0 10,-16 0-5,-7-8-12,-8-3-11,0-2 19,1-1 13,7 4 9,6-1 1,10 4 1,15 3 4,9 0 14,10 4 18,9 0 4,3 0-18,2 0-5,0 0 8,2 0 8,32 0-3,21 12 16,22 2 2,6-2-17,-7-4-22,-18-1-3,-21-2-4,-16-3-2,-9 0-4,-8-2-12,-4 1-28,0-1-24,0 0-9,-16 0-38,-11 0 16,-7 0 17,-6-1 7,1-6-50,3 1 59,6 0 49,5 1 13,6 2 3,4-3-32,9-2-114,4-2-12</inkml:trace>
  <inkml:trace contextRef="#ctx0" brushRef="#br1" timeOffset="308534.8376">849 4882 730,'0'0'90,"0"0"-89,0 0 71,0 0 47,0 0-65,125 4-38,-28 19-4,33 8-3,19 2-7,7-1 6,0 0 23,-7-1-5,-19-1-6,-5-3-7,-22-3 1,-15-3-5,-24-6-5,-28-4-4,-15-3 0,-19-5-8,-2-3-49,-8 0-44,-28-3 9,-15-11 51,-16-5-121,-12 1 28,-6 3-9,-7-2 71,-4 5 68,4 1 4,7 1 27,13 3 50,23 1 26,25 6-16,23-2-21,8 2 58,32 0-51,17 0-73,15 5 0,6 9-11,4-2-111,-2 3-94,-9 0-348</inkml:trace>
  <inkml:trace contextRef="#ctx0" brushRef="#br1" timeOffset="309194.7634">1383 5104 521,'0'0'94,"0"0"-94,0 0-15,0 0 15,0 0 36,0 0-30,63-9-6,-57 9 0,-3 0-24,-2 0 2,-1 0-1,0 0-12,0 0-18,-10 0 23,-11 0 27,1 0 3,-5-3 0,-2 3 0,2-2 0,-2-1 0,-1 0 2,-2-2 19,0 1 10,0-1 1,2 1-9,10-1 12,6 3-7,6 1 19,6-1-15,0 2 40,13 0-10,22 0-47,23 12-13,30 7-2,19 3-61,14-2-3,3 0 31,-3-1 21,-14-2-3,-7-3 15,-21 0 19,-13-2-8,-21 1-7,-17-4-4,-15-2-23,-13-4-111,-18-3-162</inkml:trace>
  <inkml:trace contextRef="#ctx0" brushRef="#br1" timeOffset="309650.8195">1455 5134 539,'0'0'8,"0"0"-8,-97-25 0,77 20 19,10 3 26,5-1-13,5 3-9,8 0 17,44 3-10,39 14-10,39 5-20,27 3-50,3-3 19,-9 0 31,-21-5 58,-27-3-3,-23-1 18,-23-3-43,-17-3-24,-16 1-6,-15-6-24,-9-2-36,0 0-17,-21 0-15,-14-2 45,-14-11-9,-15-6-11,-10 0 29,-9-2 24,-7-1 14,-3 2 38,5 0 11,11 6-3,20 2 10,26 7-3,22 2-28,9 3 4,17 0 74,18 0-81,13 4-22,6 10-4,5 0 4,-2-2-5,-4 1-44,-3 1-2,-6-6-17,-6 1-86,-10-3-104</inkml:trace>
  <inkml:trace contextRef="#ctx0" brushRef="#br1" timeOffset="310330.4749">901 4789 450,'0'0'453,"0"0"-419,0 0-24,0 0 88,0 0 15,0 0-31,-1 0-15,1 0-16,0 0-22,0 0-10,0 0-7,0 0 2,0 0-11,0 0-3,0 0 0,0 0-5,0 0-33,0 0-54,4 2-23,14 7 18,13 2-95,8 2-122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1-16T10:23:37.642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1F497D"/>
    </inkml:brush>
  </inkml:definitions>
  <inkml:trace contextRef="#ctx0" brushRef="#br0">5987 1821 839,'0'0'90,"0"0"-83,0 0 114,0 0 31,0 0-72,0 0-6,0 0-19,5-27-19,-5 27-22,0 0-3,0 0-5,0 7-4,0 11-1,0 11 6,0 11 2,-6 11 12,-4 10-5,-2 6 10,-5 1-11,4 1-11,-2-4-2,3-4-1,3-5-1,3-5 0,2-9 1,2-9-1,1-8 0,-1-6 0,-1-6 0,2-4 0,-1-5 0,2-2 0,0-2 0,0 0 1,0 0 0,0 0 0,0 0 0,0 0 1,0 0-1,0 0-1,0 0 0,0 0 1,0 0 0,0 0 2,-1 0-2,1 0 2,0 0 0,-3-3-1,-2-9 5,-1-2-6,-6-2-1,-1-3 0,-8 0 0,-6-1-2,-6 3 1,-4 6-2,-6 5 1,-2 6 0,-6 0 1,-1 8 0,-5 18 1,1 8 0,-1 13-2,5 8 1,2 10 1,4 5 0,9 8-2,10 0 1,11-1 0,10 0-1,6-7 1,0-6 1,22-8-1,11-7 0,15-9 1,11-4 0,10-12 4,10-2-4,5-9 9,-1-7 7,-1-6 0,-1 0-7,-2-3 10,-3-16 1,-2-7-6,-6-11-2,-10-11-1,-6-10-5,-10-10 5,-9-5-4,-10-4 4,-12-3 1,-4 2-1,-7 6-4,-7 12-2,-14 8-4,-9 9 3,-10 9-4,-8 8-1,-10 5-3,-8 9 1,-1 8-3,6 4-12,13 0-23,12 0-37,10 13-6,6 5-33,7 6-84,-1 1-56,4 4-175</inkml:trace>
  <inkml:trace contextRef="#ctx0" brushRef="#br0" timeOffset="403.4759">5494 2950 1122,'0'0'31,"0"0"-9,107-95 133,-74 75-37,0 10-69,-3 10-25,-2 0-4,2 17-11,0 10-8,-5 4 7,-3 0 0,-4-2-7,0-4-1,-3-6 0,5-5 1,5-9 1,0-5-1,6 0 3,-1-11 2,-3-14-3,-4-6 6,-1-3-2,-8 0 1,-4 2 2,-4 6-10,-3 6-1,1 10-45,2 10-61,6 0-155,3 13-381</inkml:trace>
  <inkml:trace contextRef="#ctx0" brushRef="#br0" timeOffset="1158.6043">6957 2680 1274,'0'0'77,"0"0"-75,106-25 101,-76 25-45,-6 16-34,-13 14-16,-11 9-4,0 6-4,-26 3-2,-15 0 2,-2-3 2,5-7-2,8-7-3,16-11-23,14-9 11,0-6 6,27-5 9,15 0 1,11-16-1,7-10-25,0-5-85,1-6-15,-3 0 14,-6-1 22,-7 2 48,-10 6 34,-10 7 7,-9 9 48,-10 6 40,-6 8 2,0 0-20,0 5-50,-10 17-15,-4 9 9,-2 1 8,8 5-8,5-5-8,3-2-1,0-6-3,2-8 0,14-5 2,4-11 5,8 0 1,5-11-1,1-15-4,-3-5 4,-7-3 10,-7 3 31,-11 8-7,-5 9-2,-1 9 8,0 5-23,0 10-26,-13 19-10,-5 12 10,0 3 0,3 0-2,6-3-2,0-5-4,6-8-92,3-8-115,2-10-83,23-10-191</inkml:trace>
  <inkml:trace contextRef="#ctx0" brushRef="#br0" timeOffset="1415.0837">7885 2888 1047,'0'0'139,"0"0"-136,0 0 75,0 0 72,0 0-113,0 0-37,-4-8-5,-9 45 3,5 2 0,8-3-1,0-8 3,19-8 6,5-7-6,4-11 3,2-2 4,1-12 2,-3-13 1,-5-8 19,-7-1 8,-10 0-7,-6 1-13,0 8-14,-15 5-3,-15 16-39,-10 4-58,-8 14-168,-7 15-217</inkml:trace>
  <inkml:trace contextRef="#ctx0" brushRef="#br0" timeOffset="1874.4743">5819 3381 969,'0'0'28,"0"0"-23,0 0 17,0 0 4,0 0-5,0 0-11,-26 0-10,26 0-15,0 0 2,0 3-81,10 1-153</inkml:trace>
  <inkml:trace contextRef="#ctx0" brushRef="#br0" timeOffset="2234.9181">5474 2726 607,'0'0'331,"0"0"-291,0 0 61,0 0 13,100-12-25,-62 12-38,3 0-29,8 0-22,7 0-5,-1 0-110,-3-7-117,-14-1-465</inkml:trace>
  <inkml:trace contextRef="#ctx0" brushRef="#br0" timeOffset="2421.0453">5740 2670 723,'0'0'569,"0"0"-569,0 0 3,0 0 53,0 0-44,0 0-7,-39 68-1,18-30-4,-4 2-33,1-1-186,9-9-346</inkml:trace>
  <inkml:trace contextRef="#ctx0" brushRef="#br0" timeOffset="2700.3705">5350 3480 1180,'0'0'0,"92"-29"-63,-48 17 63,-5 0-69,-6-1-260</inkml:trace>
  <inkml:trace contextRef="#ctx0" brushRef="#br0" timeOffset="2858.0379">5472 3321 1299,'0'0'64,"0"0"-64,0 0-17,0 0 14,-23 88 3,5-47-105,-1-3-262</inkml:trace>
  <inkml:trace contextRef="#ctx0" brushRef="#br0" timeOffset="4190.6016">5442 3534 1062,'0'0'94,"0"0"-89,0 0 30,0 0 16,106 100 97,-23-30-80,20 11-13,18 12-24,8 5-2,0 1-5,-10-7 0,-7-12 1,-14-11-6,-15-10-16,-21-14-3,-17-12-1,-20-11 0,-14-10-1,-7-7-2,-4-2-4,0-2-9,0-1 4,0 1 5,0 0 1,0 1-6,0-1 0,0-1 4,0 0 4,0 0-6,0 0 0,0 0 6,0 0 5,0 0 0,0 0 1,0 0 0,0 0 3,3 0 2,3-3-3,0-6-3,3 1-2,-1 2 0,-1-2 0,-1 2 2,-2 1 0,1 0 0,-1 0 0,1 0 1,-2 0-1,6 3 0,-6-1 0,-2 1 1,1 1-1,-2 1 1,0-1 1,0 1 3,0-2 8,0 1 3,-3 1-8,-5 0 0,-5 0 0,-2 0 2,-3 1 1,4 6 0,0 3 0,3-1-5,0 1-2,6 0 0,0-1 0,2-3-4,2-4 1,1-1 2,0-1-1,0 0 5,0 0 5,0 0 2,1 0 5,7-3-11,2-5-6,4-4-2,3 0 0,3 0-1,7-2-5,4-2-10,-1 2-3,0 0 5,-5 0 13,-6 3 1,-6-2 0,-4 3 2,-6 2 2,-3 2 2,0 0 1,-2 3-2,-13 3-5,-10 0-1,-13 17-5,-9 28 5,-4 26 1,-1 21 12,9 19 2,14 9 14,23-2-13,8-5-8,41-12-4,18-12-3,18-13 2,9-13 3,5-14 0,5-15 4,2-13-5,3-20 14,7-4-7,2-36-9,-4-17 5,-13-19-1,-19-18-2,-27-14-3,-23-15-1,-26-4 0,-3 4-3,-32 11 3,-21 23-3,-12 18-5,-10 22 3,-10 19-7,-2 14 1,5 15-3,3 3-7,19 24-48,13 10-67,11 11-103,10 2-68,7-4-423</inkml:trace>
  <inkml:trace contextRef="#ctx0" brushRef="#br0" timeOffset="4468.6612">6733 4749 1138,'0'0'70,"0"0"-8,0 0 134,0 0-132,0 0-24,0 0-8,91-14-25,-59 9-7,2-1-30,0-5-128,-4-6-222,-7-3-424</inkml:trace>
  <inkml:trace contextRef="#ctx0" brushRef="#br0" timeOffset="4695.0192">6945 4573 833,'0'0'340,"0"0"-336,0 0 26,0 0 74,0 0-24,0 0-11,-70 37-30,39-10-26,-1 4-10,4 4-3,13 1-2,12 2-7,3-6-30,11 0-134,15-9-28,0-9-168</inkml:trace>
  <inkml:trace contextRef="#ctx0" brushRef="#br0" timeOffset="5108.0601">7357 5060 1066,'0'0'359,"0"0"-357,0 0 21,0 0 27,0 0-46,83-12-4,-80 12-5,-3 0-47,0 0-67,0 0 42,-12 1 69,-1 8 8,-6-3 10,3 1-4,-1 1 12,-1 0 3,-3 0-15,0 1-5,-1 1-1,7 0-1,4-2-58,11-4-183,0-2-340</inkml:trace>
  <inkml:trace contextRef="#ctx0" brushRef="#br0" timeOffset="5403.75">7615 5283 639,'0'0'92,"0"0"-13,0 0 139,0 0-38,0 0-46,113 76 16,-50-46-94,16 5 37,10 3-41,10 6-2,-1-2-40,-5-2-7,-17-8-3,-24-6-3,-15-2-53,-19-9-124,-15-9-250</inkml:trace>
  <inkml:trace contextRef="#ctx0" brushRef="#br0" timeOffset="6913.3665">8056 4355 793,'0'0'216,"0"0"-186,0 0 104,0 0 7,0 0-21,0 0-94,69-52-18,-42 71-8,-8 11-1,-8 9-2,-11 4-1,-2-2 1,-19-2 0,0-7 3,5-6-1,10-11-3,6-6-45,18-4-40,22-5 48,8 0-23,6-17 18,-5-10 33,-7-6 4,-8-2 5,-9 4 4,-10 7 8,-9 10 34,-5 8 38,-1 6-31,0 0-48,-1 11-1,-15 15 0,-1 9 5,2 0 17,8-3-16,4-6-5,3-9-1,0-3 0,12-11-4,7-3-6,5-3 5,0-20 5,-2-7 10,-2 2 31,-7 5 16,-7 6-16,-1 11 6,-5 6 5,0 0-52,0 26-7,-6 11 1,-5 9 6,4-1 0,4-3-2,3-4-9,3-9-49,21-12-73,14-14-23,6-3-4,2-28 74,-4-7 86,-6-6 33,-7 3 71,-8 4-27,-10 11 23,-7 11-4,-4 7-11,0 5-74,-10 12-11,-5 15-11,-1 7 1,12 2 6,4-2 2,3-2 2,15-5 0,3-10 3,3-9 4,0-8 7,-2 0 13,-2-22 7,-4-6 10,-9-4-8,-7-1-17,0 3-13,-4 5-6,-14 7-12,-6 8-27,-7 8-52,-11 2-88,-4 9-31,-8 11-182</inkml:trace>
  <inkml:trace contextRef="#ctx0" brushRef="#br0" timeOffset="7625.9161">5471 3478 809,'0'0'129,"0"0"-46,0 0 116,0 0-16,0 0-92,0 0-72,-56 93 27,-4-9 29,-24 13-34,-11 3-28,-10-2 0,-2-6-6,10-7-7,11-15 0,17-12-2,23-17-2,18-14-19,17-12-14,8-11 9,3-4 15,0 0 13,2 0-1,10-1-26,8-8 18,0-1-32,-2 4-6,3 1-46,1 3-65,-4 2-65,-2 0-61,-8 4-95</inkml:trace>
  <inkml:trace contextRef="#ctx0" brushRef="#br0" timeOffset="8059.8216">4748 4302 793,'0'0'32,"0"0"-23,0 0 110,0 0-27,0 0-61,0 0-13,-31-69-6,11 57 9,2-2-1,-6-5 41,-4-2-5,-12-5-19,-17-1-2,-23 1-10,-23 9 5,-23 14-14,-17 6-6,-3 43 14,12 24 9,14 27-17,24 22 0,24 11 12,32 3-14,31-8-9,28-17 20,50-19-14,35-23-6,23-19-2,13-22-2,20-19 11,10-9-4,9-34 1,6-18 18,-10-18 6,-16-13-10,-25-10-6,-36-3-1,-35 0-6,-39-1-6,-27-1-1,-51 3-3,-32 8-11,-20 24-10,-10 25-17,-1 27-33,10 14-6,10 22-41,19 19-119,13 2-174</inkml:trace>
  <inkml:trace contextRef="#ctx0" brushRef="#br0" timeOffset="8377.9975">4153 4573 1095,'0'0'0,"0"0"0,119-27 27,-73 27-7,1 0-20,0 4-12,-3 9-62,-7 0-222</inkml:trace>
  <inkml:trace contextRef="#ctx0" brushRef="#br0" timeOffset="8596.0175">4262 4659 1001,'0'0'0,"0"0"-146,-97 0 146,51 1 8,-11 13-8,-7 5 0,-3 5-6,7 5-86,14-3-59,17 2 49,13-4 57,11-4 45,5-4 29,0-5 21,5-2-28,23-7-22,7 0-216</inkml:trace>
  <inkml:trace contextRef="#ctx0" brushRef="#br0" timeOffset="11355.6733">12561 1264 750,'0'0'44,"0"0"-40,0 0 130,0 0-20,0 0-7,0 0-13,0-41 13,3 36-20,0-2-33,0 4-21,0 0-3,-3 2-7,0 1-4,0 0-9,0 0-4,0 0-4,0 0-2,0 0 1,0 0-1,0 0 0,0 0 2,0 0-2,0 0 2,0 0-1,0 0 0,0 0 0,0 0 0,0 0 3,0 0 3,0 0 0,0 0 3,0 0 3,0 0-1,0 0-4,0 0-2,0 0-3,0 0 0,0 0-3,0 0 3,0 0-3,0 0 0,0 0 0,0 0 0,0 0 1,0 0 0,0 0-1,0 0 1,0 0-1,0 0 2,0 0-2,0 0 1,0 0-2,0 0 1,0-2 0,1 2 1,4-3 3,2-2 2,4-2-6,2 0-3,-2 2 0,-5 4 2,-3 1 0,-1-2 0,-2 2 0,0 0 0,3 0-1,-1 0 2,5 0-2,1 0 2,2 0-3,1 8 3,-4 3-1,2 2-2,-2-1 0,-4 3 3,-3 3-2,0-3 1,0 2 1,-1-2-1,-4-3 0,-2-1 1,3-3 1,1-2-1,0 0 0,-3-1 0,3 3 1,-6 1-1,1 3 0,-2 6 0,-5 3-1,-2 1 1,-3 2 1,2-6 0,3-5-1,4-4 0,3-1 0,5-5-1,1 0 1,2-1 0,0-2 0,0 0 1,0 0-1,0 0 0,0 0 0,0 0-8,0 0-36,0 1-6,0-1-3,0 0-2,0 2-2,0-2-41,9 0-5,7 0-88,4-8-58,-4 3 69,-3 1 15,-6-2-73</inkml:trace>
  <inkml:trace contextRef="#ctx0" brushRef="#br0" timeOffset="11877.1648">12605 1414 75,'0'0'683,"0"0"-655,0 0-13,0 0 89,0 0-47,0 0-27,2-5-21,-2 5-9,-2 3 0,-5 4 0,3 0 1,-1 1 10,2-4 9,0 2 9,2-4 4,1 3-1,0-3-1,0 3-3,-2-1-7,1 1 1,1 1-7,0 1-1,0-2-7,0 2-4,-2-4 0,2 0 0,0-1 0,0-1-3,0-1 7,0 0 15,0 0 25,0 0-2,0 0-1,0 0-7,0 0-14,0 0-10,0 0-5,0 0-1,0 0 1,2 0 5,11 0 6,10 1 6,11 1-1,9-2-9,5 0-9,4 0-6,0 0-20,-7 0-98,-9-4-140,-10-4-125,-11-2-373</inkml:trace>
  <inkml:trace contextRef="#ctx0" brushRef="#br0" timeOffset="12185.2133">13041 1298 1087,'0'0'179,"0"0"-166,0 0-10,49-85 137,-47 77-71,-2 5-20,0 3 7,0 0-24,-3 19-31,-15 17 1,-4 13 5,1 6 0,3-2-1,6-4-3,5-14 1,7-7-4,0-9 1,14-8-1,10-7 3,6-4 2,7-9-1,2-19 1,-1-10 1,-3-6 5,-11-3 4,-9 5 6,-12 5 1,-3 6-7,-18 8-15,-22 3-20,-17 6-87,-13 5-95,-9 0-248</inkml:trace>
  <inkml:trace contextRef="#ctx0" brushRef="#br0" timeOffset="12575.0449">11256 1015 1163,'0'0'138,"0"0"-130,0 0-8,-2 88 137,2-37-42,0 3-38,0-2-16,0-2-21,2-4-12,2-7-2,1-13-4,1-13 1,6-11 1,11-4 4,13-30 13,13-15-7,4-12-4,-4-6 16,-9 4 1,-10 3-20,-11 8-7,-10 16 0,-5 16-46,-4 17-83,0 1-135,0 21-240</inkml:trace>
  <inkml:trace contextRef="#ctx0" brushRef="#br0" timeOffset="12964.7981">11535 1424 1449,'0'0'117,"0"0"-116,0 0 16,35 106 96,-35-62-61,-13 8-38,-9-1-4,-1-1-10,2-5-1,4-9-4,5-11-27,5-11-22,4-9-34,3-5 11,0-5 65,2-24 9,12-21-34,2-16 8,1-13 19,-1-7 6,2 0 4,7 9 37,2 16 2,3 17 3,-3 19 2,-5 14 7,-2 11-29,-1 0-12,-2 22-4,-3 14-4,-8 10-1,-6 4 1,-3-1-1,-24-5 0,-9-7-1,-9-12-14,-2-8-41,2-12-23,3-5-77,14-4-101,18-17-231</inkml:trace>
  <inkml:trace contextRef="#ctx0" brushRef="#br0" timeOffset="13288.152">12158 1402 1152,'0'0'235,"0"0"-211,0 0 45,0 0 39,0 0-92,88-43-16,-49 43-3,-6 0-40,-12 10-109,-17 2-86,-4 4-130,-15 1-415</inkml:trace>
  <inkml:trace contextRef="#ctx0" brushRef="#br0" timeOffset="13399.9317">12122 1531 1299,'0'0'161,"0"0"-156,0 0 66,103-5-60,-34 2-11,8-3-232,10-7-524</inkml:trace>
  <inkml:trace contextRef="#ctx0" brushRef="#br0" timeOffset="14022.6046">13129 1102 1164,'0'0'194,"0"0"-158,0 0 109,0 0 6,0 0-71,0 0-59,27-1-9,-27 41-7,0 15 16,0 6 3,-9 5-9,-7-1-9,-5-5-2,3-6-1,0-13-3,7-11 1,8-12-1,3-6 1,0-8-1,14-4 0,23 0 4,17-3 3,12-14 1,7-6-1,-3-1-5,-6-1-2,-10-1-13,-17 1-29,-15 2-75,-20-4-117,-2 2-88,-18 3-63,-14-1 105,4 2 212,6-1 68,7 1 284,7 4 56,4 6-29,4 6-93,0 5-60,-5 8-99,-6 30-40,-9 18 21,-8 16 28,-4 2-29,2-2-19,5-9-4,6-5-16,7-8-2,6-5-16,6-7-61,1-12-42,25-13-157,9-13-181</inkml:trace>
  <inkml:trace contextRef="#ctx0" brushRef="#br0" timeOffset="14314.6832">13842 1310 1294,'0'0'39,"0"0"28,0 0 86,0 0-124,0 0-24,-24 85-5,12-32 7,10-4-3,2-8-1,19-12 0,14-7-1,10-13 2,9-9 2,0-4-2,-2-21 4,-9-13 13,-13-8 4,-12-5-2,-13 2-9,-3 3-3,-16 10-11,-13 13-3,-13 12-16,-3 11-38,-4 0-55,6 20-66,10 6-135,17-2-467</inkml:trace>
  <inkml:trace contextRef="#ctx0" brushRef="#br0" timeOffset="14727.0384">14742 1119 1463,'0'0'161,"0"0"-161,0 0 0,-5 77 36,-22 1 32,-10 15-11,-5 4-20,3-4-11,7-11-16,8-11-8,10-10 0,13-13-1,1-12-1,18-7 1,25-8 2,21-8 3,16-6 7,14-7-8,-1 0-1,-7-8-4,-11-4-11,-15-2-79,-21-2-165,-23-4-255</inkml:trace>
  <inkml:trace contextRef="#ctx0" brushRef="#br0" timeOffset="15019.2527">15109 1303 1481,'0'0'74,"0"0"-47,0 0-27,0 0 25,0 0-24,-24 89 8,15-40 3,9-9-8,0-7 0,25-10-1,9-9-1,11-10 2,0-4 3,-3-13 7,-4-18 13,-9-10 2,-11-4-10,-11 3-5,-7 6-7,-1 11-4,-20 9-3,-9 12-20,-3 4-30,-3 3-29,5 19-38,8 3-123,7 3-325</inkml:trace>
  <inkml:trace contextRef="#ctx0" brushRef="#br0" timeOffset="16204.3391">10983 2549 1068,'0'0'172,"0"0"-172,0 0 49,0 0 135,0 0-116,0 0-68,-10 12-11,10 44 11,0 11 9,0-4-2,0-7-7,-2-10 1,2-11 0,0-14 1,7-12-1,17-9 3,12 0 13,10-25 6,7-14 1,0-11 15,-4-6 7,-5-3-5,0-3-25,-6 1-8,-4 12-6,-6 14-2,-9 16-27,-6 19-93,-9 22-131,-4 24-129,-12 9-163</inkml:trace>
  <inkml:trace contextRef="#ctx0" brushRef="#br0" timeOffset="16466.2967">11217 3001 1525,'0'0'34,"0"0"-20,0 0-14,0 0 72,-25 80-28,2-43-20,2 4-10,0-2-12,4-2-1,6-3 0,5-6-1,6-6 0,0-6 0,5-1 2,18-3 5,10-3 1,7-3-1,8-6-4,7 0-3,3 0-58,5-15-128,0-4-190,-9-7-422</inkml:trace>
  <inkml:trace contextRef="#ctx0" brushRef="#br0" timeOffset="16640.7912">11849 3064 983,'0'0'534,"0"0"-517,0 0-17,0 0 88,96-39-49,-68 39-39,-1 0-3,-7 0-104,-12 12-196,-8 1-222</inkml:trace>
  <inkml:trace contextRef="#ctx0" brushRef="#br0" timeOffset="16759.3114">11821 3212 1433,'0'0'71,"0"0"-70,0 0 80,0 0-40,0 0-41,108 0-89,-47 0-293</inkml:trace>
  <inkml:trace contextRef="#ctx0" brushRef="#br0" timeOffset="17300.4357">12768 3067 1462,'0'0'94,"0"0"-91,41 92-3,-30-41 38,-5 5-5,-4-3-5,-2-5-13,0-9-12,0-9-3,4-13 2,1-7-2,7-10 1,3 0 2,9-14 4,4-18-6,2-10 5,-1-9-5,0-7 6,-2-6-4,-7 3-3,2 1 2,-5 12 10,0 4 21,-2 10-10,1 5 1,0 3-6,3 6-8,-2 2 0,4 2-2,-1 3-4,3 2-4,5 4 0,10 5-3,10 2-3,7 5-34,0 16-54,-10 8-85,-20 3-163,-25 6-264</inkml:trace>
  <inkml:trace contextRef="#ctx0" brushRef="#br0" timeOffset="17666.74">13322 3113 1288,'0'0'86,"0"0"-66,0 0 55,86-56-7,-71 54-50,3 2-13,3 0-5,-5 0-2,-1 9 0,-7 7-2,-8 2-11,0 2-10,-11 1-6,-17 0-14,-5-1 1,-1-1-2,5-6 16,13-4 14,11-3 14,5-2 2,7 2 35,21 3 81,4 3-39,7 1 1,-5 2 7,-7 3-46,-9-1-21,-7 5-10,-11-1-8,0 2-1,-18-4-1,-16-2-10,-11-6-62,-1-6-35,0-5-36,13-5-62,14-16-70,18-5-156</inkml:trace>
  <inkml:trace contextRef="#ctx0" brushRef="#br0" timeOffset="17998.9778">13929 3013 1416,'0'0'91,"0"0"-90,0 0 46,0 0-24,13 74 23,-13-24 7,0-2-32,0-2-15,0-3-5,8-8-1,2-9 7,3-6-6,2-11 0,2-9 5,8 0 3,5-19 15,1-16-6,3-12-11,-4-4-3,-3-6-4,-6 3-2,-5 12-27,-6 13-45,-9 17-84,-1 12-133,-4 5-187</inkml:trace>
  <inkml:trace contextRef="#ctx0" brushRef="#br0" timeOffset="18379.2674">14167 3431 953,'0'0'457,"0"0"-455,32 106 30,-32-51 71,-13 8-58,-12 3 16,-1 1-46,2-7-14,3-6-1,6-8-2,5-13-8,6-10-23,4-11-14,0-12-10,0 0 33,12-27 18,9-14-40,3-15 6,-1-11 26,0-11 8,1-5 4,1 4 2,1 11 12,-1 14 18,-3 13 2,-2 14 1,-3 12-1,-1 7-8,1 8-13,11 2-5,3 19-3,-1 6 0,-8 2-2,-10 0-1,-12-2-3,-3-3-1,-25-4-27,-14-5-23,-6-13-84,5-2-90,7-12-218</inkml:trace>
  <inkml:trace contextRef="#ctx0" brushRef="#br0" timeOffset="18687.1652">14804 2819 1178,'0'0'191,"0"0"-191,0 0-29,0 0 29,-22 134 59,2-57 0,-5-1-42,0 3 3,3-5-12,3-5 0,3-9 0,9-12 7,5-13 0,2-8-3,14-8 18,23-6 8,14-3 14,14-7 29,11-3-52,2 0-26,-6-13-3,-5-3-78,-9 0-111,-12-2-177</inkml:trace>
  <inkml:trace contextRef="#ctx0" brushRef="#br0" timeOffset="19077.1149">15225 2968 1328,'0'0'0,"0"0"0,0 0 104,85-30-41,-72 30-54,-1 7-9,-7 12-5,-5 6 0,0 6 3,-10-1 0,-7 1 0,-2 1-1,5-7 3,8-4-1,6-4 1,0-5 4,0-2 10,4-3 14,-2 4 4,-2 0-16,0 1-7,-5 4-8,-15-2-1,-5-1-11,1-3-41,1-6-16,7-4-54,8 0 37,8-10 26,12-10 16,27-7-34,13 0-1,6-2-134,1 1-129</inkml:trace>
  <inkml:trace contextRef="#ctx0" brushRef="#br0" timeOffset="19347.1181">15669 3081 1341,'0'0'14,"0"0"3,0 0-5,-31 79 52,13-37-42,6-3-16,9-5-1,3-3 1,3-9 2,20-6 8,14-8 9,2-8-1,3-2 12,-1-23 17,-7-6 4,-7-7-19,-13 1-14,-11-2-7,-3 4-17,-14 7-4,-16 9-44,-7 11-72,-1 8-52,1 0-170,12 3-248</inkml:trace>
  <inkml:trace contextRef="#ctx0" brushRef="#br0" timeOffset="19618.9503">16106 2889 1285,'0'0'79,"0"0"-79,0 0-5,0 0-8,0 0 10,0 0-1,3 53 4,20-47 0,3-6 20,0 0 25,-5-3 25,-6-11-4,-11-5 11,-4 1-11,0-1-28,-14 3-38,-9 9-8,-4 5-28,-3 2-65,0 23-116,5 11-213</inkml:trace>
  <inkml:trace contextRef="#ctx0" brushRef="#br0" timeOffset="20056.3332">11540 4421 1620,'0'0'0,"0"0"-3,80-16 3,-59 16 9,4 4-9,2 11-17,1 0-110,-11-3-285,-16-2-616</inkml:trace>
  <inkml:trace contextRef="#ctx0" brushRef="#br0" timeOffset="20172.9587">11540 4567 1114,'0'0'100,"0"0"-92,83 3-8,-37-3 0,11 2-181</inkml:trace>
  <inkml:trace contextRef="#ctx0" brushRef="#br0" timeOffset="20713.3546">12531 4368 1576,'0'0'92,"0"0"-83,0 0-9,0 0 22,0 0-22,13 83 0,-17-25 1,-3-4-1,1-10 0,4-9-6,2-15-21,9-11-35,24-9 1,18-12 25,11-23 13,2-13 13,-5-5 10,-13-4 7,-12 5 22,-12 9 31,-11 14-7,-8 12 6,-3 11-12,0 6-10,0 6-37,-3 26-7,-8 16 7,-3 11 6,1 5 2,2-5-8,3-4 0,0-6 0,6-6-7,2-8-76,0-9-113,4-15-174,17-11-342</inkml:trace>
  <inkml:trace contextRef="#ctx0" brushRef="#br0" timeOffset="20900.4055">13122 4381 1527,'0'0'27,"0"0"36,0 0 66,0 0-91,0 0-37,0 0 25,-17 120-6,10-71-15,1-3-5,4-4-2,2-4-44,0-6-124,6-10-151,9-13-283</inkml:trace>
  <inkml:trace contextRef="#ctx0" brushRef="#br0" timeOffset="21143.2222">13375 4470 1381,'0'0'0,"0"0"0,0 0 67,0 0-9,0 0-58,0 0-6,-40 17-2,35 21 1,5 2 7,9-2 18,17-3 37,2-5 24,0-5 4,-8-5-33,-4-6-9,-8-4-30,-7-4-9,-1 0-2,0-1-7,-19-5-33,-12 0-81,-10-15-86,1-14-259</inkml:trace>
  <inkml:trace contextRef="#ctx0" brushRef="#br0" timeOffset="21269.4408">13421 4403 1233,'0'0'0,"126"-35"-8,-62 27 8,-6 5 0,-15 3-35,-11 0-262,-10 0-361</inkml:trace>
  <inkml:trace contextRef="#ctx0" brushRef="#br0" timeOffset="21537.5704">14023 4288 1495,'0'0'24,"0"0"-23,0 0-1,18 98 34,-18-20 39,-20 11-52,-4 6 3,-1 3-6,-2-6 3,8-5 10,7-14-28,10-11-1,2-11-2,18-12 6,27-7-2,11-11 3,13-13 17,10-8-16,0 0-8,-3-18-4,-6-12-75,-8-2-158,-12 0-279</inkml:trace>
  <inkml:trace contextRef="#ctx0" brushRef="#br0" timeOffset="21941.8656">14388 4417 1058,'0'0'58,"0"0"3,0 0 118,98-43-67,-71 43-63,-7 7-27,-4 17-15,-10 5-7,-6 5 0,-1 7-6,-22 0-6,-1-2-8,4-3 9,11-2 6,9-7 5,0-3 1,8-2 17,6-8 30,-5-2 15,-2-4-19,-7-6-29,0 2-8,-10 1-7,-18 0 0,-10-2-9,-5-3-55,7 0-39,8-19-59,16-8-43,12 0-48,31-3-92,24 0 53</inkml:trace>
  <inkml:trace contextRef="#ctx0" brushRef="#br0" timeOffset="22206.2577">14909 4470 1200,'0'0'58,"0"0"-47,0 0 2,-60 76 72,31-38-45,10 1-34,10-3-6,9-9 3,2-3 5,26-9 9,8-8 21,7-7 4,5-8-11,-6-16 2,-8-5 14,-7-5-4,-15 0 4,-12 1-20,0 5-27,-23 7-6,-3 7-67,-4 8-60,3 5-129,6-1-288</inkml:trace>
  <inkml:trace contextRef="#ctx0" brushRef="#br0" timeOffset="22480.9333">15277 4301 1434,'0'0'38,"0"0"-34,0 0-4,0 0 0,0 0-9,0 0 4,0 56 2,3-36 0,22-6 3,8-7 3,3-5 2,0-2 4,-8-5 7,-7-9 43,-12-4 21,-9 2-1,0 2-49,-18 3-30,-15 7-14,-5 4-21,-3 0-54,4 15-45,4 8-120,8-1-181</inkml:trace>
  <inkml:trace contextRef="#ctx0" brushRef="#br0" timeOffset="22724.7323">15441 5132 1688,'0'0'0,"0"0"0,-69 88 0,-2-39 42,-20 2-25,1-2-12,9-6-5,21-5-57,25-12-244,24-13-329</inkml:trace>
  <inkml:trace contextRef="#ctx0" brushRef="#br0" timeOffset="22880.7456">15417 5300 1653,'0'0'0,"0"0"-26,0 0 26,0 0 19,0 0-16,-122 70-1,56-34-2,2-1-77,8-4-204,14-5-382</inkml:trace>
  <inkml:trace contextRef="#ctx0" brushRef="#br1" timeOffset="48922.9636">5801 8654 764,'0'0'195,"0"0"-134,0 0 90,0 0-18,0 0-74,0 0-15,0-3-13,0 17-19,0 22-12,0 20 16,0 25 79,7 12-37,4 8-24,-2 7 4,-4 1-19,-5-7-7,0-5-10,-8-8 4,-7-12-1,-3-9 0,5-12-5,1-15 1,7-12-1,4-12 1,-1-6-1,2-6 0,0-4 0,-1 1 1,1-2 1,0 0 0,0 0-1,0 0 1,0 0 1,0 0-1,0 0-1,0 0 0,-2 0 0,2 3-1,0-3 1,0 0-1,0 0-1,0 0 1,0 0 0,0 0 0,0 0 1,0 0-1,0 0 0,0 0 0,0 0 1,-1 0 0,1 0 0,0 0 0,0 0-1,0 0 1,0 0 0,0 0-1,0 0 0,0 0 0,0 0 0,0 0 0,0 0 0,0 0 0,0 0 0,0 0 0,0 0 0,0 0 0,0 0 0,0 0 0,0 0 0,0 0 0,0 0 0,0 0 0,0 0-1,0 0 0,0 0 1,0 0 0,0 0 0,0 0 0,0 0 0,0 0 0,0 0 0,-2 0 0,2 0 0,0 0 0,0 0-1,0 0 1,0 0-2,0 0 1,0 0 0,0 0 0,0 0-1,0 0 1,0 0-1,0 0 2,0 0 0,0 0-2,0 0-17,0 0-10,0 0-6,0 0-3,0 0 4,0 0 12,0 0 5,0 0 6,0 0 7,0 0 3,0 0-2,0 0-7,0 0-6,0 0 4,0 0 3,0 0-2,0 0 9,0 0 0,0 0 2,0 0 0,0 0 0,0 0 1,0 0-1,0 0 0,0 0-1,0 0 1,0 0 3,0 0 3,0 0-2,0-8 3,0 1 5,0-3 6,0 1 5,0-3 3,-7 0-3,-19-1-9,-9 0-6,-13 7-6,-12 6-2,-8 3 1,-10 30 1,-2 23 12,-4 22 0,4 19 14,8 11-1,17 9-11,23-3-2,26-7-11,12-12 3,45-20-6,28-16 5,27-21-2,21-17 1,19-17 5,12-4 17,2-30-5,-11-13 0,-15-17 2,-19-11-8,-25-11-2,-24-5-6,-30-5-3,-33 0-3,-19-1 2,-38 5-3,-20 11-5,-8 16-9,-5 19 7,-1 17 3,-3 16-4,3 9-2,5 0-8,9 17-15,15 7-56,14 1-98,20 4-95,15-4-122</inkml:trace>
  <inkml:trace contextRef="#ctx0" brushRef="#br1" timeOffset="49187.5997">5498 10106 1284,'0'0'27,"0"0"-21,0 0 159,87 1-97,-56-1-54,5 0-14,0 0 0,-2-6-89,0-9-171,-8-4-118,-15-1-95</inkml:trace>
  <inkml:trace contextRef="#ctx0" brushRef="#br1" timeOffset="49321.2875">5756 9977 306,'0'0'841,"0"0"-790,0 0 82,0 0 17,0 0-76,0 0-11,-64 104-48,46-65-15,3 0-5,5-3-105,3-4-242,7-6-564</inkml:trace>
  <inkml:trace contextRef="#ctx0" brushRef="#br1" timeOffset="49517.6317">5434 10433 1253,'0'0'8,"0"0"14,0 0 121,0 0-101,90 14-42,-37-8-5,4-2-250,0 0-493</inkml:trace>
  <inkml:trace contextRef="#ctx0" brushRef="#br1" timeOffset="50033.8854">5571 10743 920,'0'0'509,"0"0"-502,0 0 83,0 0 37,0 0-78,0 0-29,-16 56 13,3-21 5,3 2-16,0 0-3,0 1 6,2 5-5,-2 1-1,2 6-7,-1 1-2,3 0-3,2-6-4,0-3-3,2-7-1,2-3-1,0-3-3,0-5-7,0 1-12,0 0-13,0-2-53,0-1-132,0-3-164,0-8-361</inkml:trace>
  <inkml:trace contextRef="#ctx0" brushRef="#br1" timeOffset="51586.6682">5463 11469 692,'0'0'183,"0"0"-109,0 0 114,0 0-60,0 0-38,0 0-21,0 0-13,0 0-16,-5 0 3,-4-2-8,-10-2-26,-8 4-9,-5 0-2,-5 6 1,4 18 1,3 13 0,11 4 0,10 0 0,9-3 0,0-9 0,16-9 0,6-9 0,0-6 3,3-5 2,-2-7 8,-1-17 10,-4-6-3,-6-3-8,-3 1 1,-6 3 0,-3 9-5,0 9-6,0 5-2,-6 4-5,-6 2-8,3 0 0,-3 9 2,-1 4-11,0 2-19,3-1-19,4-4 16,5-3 10,1-3-7,0-1 25,0-1 6,0-2 2,0 0 4,0 0-11,0 0-5,0 0-9,0 0-34,0 0-2,0 0 30,0 0 15,0 0 10,0 0 10,0 0 0,0 0 5,0 0 7,0 0 8,0 0 3,0 0 9,0 0-3,0 0 1,0 0 2,0 0 0,0 0 9,0 0-3,0 0 3,0 0-8,1 3-1,11 8 6,11 10 8,18 11 4,16 13-1,13 3 4,8 5-13,2-3-11,2 0-1,-3-1 1,3-2-6,-3-6-10,-7-2-8,-12-6-1,-14-5-4,-14-8 0,-13-8-2,-10-3 1,-5-8-4,-4 0 3,0-1-2,0 0 3,0 0 1,0 0-6,0 0-3,0 0-2,0 0 2,0 0 2,0 0 3,0 0 0,0 0-1,0 0 0,0 0 4,-4 0 0,2 0-1,2 0 2,0 0 4,0 0 1,0 0 1,0 0-1,0 0-4,0 0 5,0 0-4,0 0-1,0 0-1,0 0 1,0 0-1,0 0 1,0 0 0,2 0 1,0 0 1,-2 0-1,0 0 0,0 0 4,0 0-2,0 0-4,0 0 0,0 0 3,0 0-3,0 0 0,0 0 0,0 0 0,0 0 0,0 0-5,0 0 3,0 0-13,0 0-21,2 0-18,-1 0-23,4 0-29,7 0-73,6 0-51,10 0-305</inkml:trace>
  <inkml:trace contextRef="#ctx0" brushRef="#br1" timeOffset="66506.7702">10605 6350 128,'0'0'689,"0"0"-669,0 0-11,0 0 103,0 0 44,0 0-63,0 0 27,6 10-22,12-17-36,13-16-3,20-12-26,19-11-20,13-10-4,3-9-6,-7-4 2,-18-9-1,-21-3 7,-19 2 8,-18 1-8,-3 14-7,-6 21 3,-13 22-5,-8 21-2,-9 21-28,-7 39 18,-3 30 6,10 16 3,15 2 0,18-12-3,3-14 0,25-20-17,14-17 5,4-17 4,1-15 10,-2-13 2,-1-2 7,-3-23 4,-3-6 11,-5 1 5,-9 7 1,-9 8 3,-7 10-9,-3 5-6,-1 0-16,4 15-14,0 12 9,1 5 4,-3-2-3,2-3-3,-2-7-60,4-6-85,2-11-158,0-3-329</inkml:trace>
  <inkml:trace contextRef="#ctx0" brushRef="#br1" timeOffset="66650.9124">11446 5997 1519,'0'0'0,"0"0"43,0 0-35,0 0-8,0 0-6,0 0-179,51 10-41,-47 26-263</inkml:trace>
  <inkml:trace contextRef="#ctx0" brushRef="#br1" timeOffset="67098.3032">11585 6202 1362,'0'0'84,"0"0"-43,0 0 90,0 0-36,0 0-73,0 0-20,66 52 0,-66-31-2,0 0-3,0-4-24,-1-6-37,-3-9-2,4-2 35,0-5 31,17-17 40,13-9-23,3-5 6,7 7 33,-7 8-3,-10 8-9,-9 7-16,-4 6-18,-2 3-10,1 22-4,3 6 4,-5 6-1,2-3-24,-1-6-22,5-8-3,5-13 14,9-7 23,16-7 12,2-20 1,1-10 4,-6-5 23,-10 2 17,-11 4-9,-11 10-6,-8 9-16,0 12-6,-10 5-7,-11 5-9,-8 19-3,1 5 9,7 6-3,11-2-2,10-4-10,0-4-3,34-7 0,23-7-56,26-7-133,19-4-306</inkml:trace>
  <inkml:trace contextRef="#ctx0" brushRef="#br1" timeOffset="68207.6687">13086 6070 1618,'0'0'41,"0"0"-41,0 0 0,0 76 34,0-26 2,0 0-17,0-7-16,-3-11-3,3-12 0,0-11 0,7-9 2,17-9-2,12-25 8,6-12-7,7-11 0,-1-1-1,-1 8-24,-6 7-40,-8 15-18,-11 15-20,-8 13-93,-7 9 16,-4 13 29,-3 7 88,0-2 62,0-1 38,-10 0 100,-1-3-38,-1-2 14,1 0 4,4 0-60,3 0-38,4 3-5,0 1-6,2-2 1,18-3-5,3-9 1,2-6-2,0-5-1,-3-9 1,-3-18 2,-6-7-6,-10-8-2,-3 3-12,0 2-7,-15 8 2,-2 12-10,3 8 8,6 6 1,8 3-10,0 0 0,22 0 6,23-4 22,14-3 2,6-7 33,0-6 39,-5-9-27,-6-6-21,-3-8 3,-11-3-8,-10-5 1,-12 5-4,-12 7 4,-6 15-4,0 11-3,-21 13-11,-12 13-2,-7 30-4,-2 26 4,-2 13 0,10 7-2,6-5 1,10-10-1,8-16-3,10-10-28,7-16-41,26-16-31,7-16-39,11 0-9,4-27 59,2-12 56,-3-8 37,-11-6 1,-6-6 52,-9 3 29,-11 2-10,-4 12 91,-10 15 3,-3 16-65,0 11-17,0 5-47,0 32-36,-13 15 0,-2 13 0,-4 3 0,2-5 0,-2-4-1,2-9-32,2-12-104,2-13-79,3-12-63,-3-13-42,3-6 184,3-19 137,5-8 119,2 0 186,5 0-111,15 3-11,8 5-62,7 3-50,0 7-50,5 3-19,3 3-2,0-2-19,2 2-96,0-3-133,-2-2-98,-7-1-61</inkml:trace>
  <inkml:trace contextRef="#ctx0" brushRef="#br1" timeOffset="68772.1973">14567 6041 862,'0'0'172,"0"0"6,0 0 26,0 0-109,0 0-67,0 0-26,-48 51-1,16-12 7,5 4 13,3 1-5,-1-4-7,0-5-8,1-4-1,2-14 0,5-8-4,4-9 2,4 0-16,2-14 4,4-13 9,3-5 5,0-1 4,12 2 19,3 4-5,1 9 19,-5 7 7,-4 3-10,-3 5-17,-4 3-12,0 0 1,0 0-6,0 0 2,0 0-2,6 0 0,-1 5 4,1 5 18,0 0-3,-3 1-10,-3-2-5,2-1-1,-2-2-2,0 4-1,0-1 2,0 2-2,0 3 1,-3-2 0,-6 4-1,1-6 1,0-5-1,6-2 0,2-2 0,0-1 1,0 0 1,0 4 2,0 0 2,7 1 6,-1 0 0,-1-2-7,-1 0-2,-2-2-1,1 2-2,2-3-1,4 0 0,5 0-1,4 0-9,7 2-12,1-1-21,2 2-27,3-3-71,5 0-178,4-3-666</inkml:trace>
  <inkml:trace contextRef="#ctx0" brushRef="#br1" timeOffset="69305.3485">15268 5961 1140,'0'0'241,"0"0"-169,0 0 151,0 0-106,0 0-79,0 0-32,30 43-3,-18 13 21,-2 4-8,-4-4-4,-4-3-10,-1-8 0,0-12-2,4-13 0,0-14-1,8-6 2,16-20-1,13-22 3,11-21-2,5-13-2,-6-6-1,-10 2-18,-10 13-14,-7 21-29,-9 28-73,-7 18-136,-8 30-95,-1 21-136</inkml:trace>
  <inkml:trace contextRef="#ctx0" brushRef="#br1" timeOffset="69596.5696">15557 6350 1485,'0'0'14,"109"-46"83,-61 17 60,-11 3-112,-10 1-21,-13 3-2,-10 1-22,-4 1-1,-6 5-41,-22 10-20,-7 5-27,-3 8 11,7 19 44,14 7 31,17 2 3,7 3 13,28 0 60,3-8 31,-2-2-28,-12-10-35,-13-3-24,-11-3-15,-2-3-2,-31 1-1,-14-7-27,-10-4-69,3-4-132,20-21-201,22-8-611</inkml:trace>
  <inkml:trace contextRef="#ctx0" brushRef="#br1" timeOffset="70487.7656">16658 6259 635,'0'0'469,"0"0"-452,0 0 39,0 0 67,0 0-92,0 0 3,2-24 27,14 7-5,12-10-45,14-16-2,12-12 7,6-14-10,-5-6-2,-10-3 6,-11-2 26,-13 13 8,-12 16-11,-7 19-14,-2 23 17,0 9-36,-9 41-5,-12 24-2,-4 25 7,-3 7 0,-2 0 1,-7-8 1,-3-9-1,-1-10-1,1-10 0,6-14 0,8-10 1,9-14 0,4-5-1,8-9 0,2-4-1,3-2 2,0-2-1,0 0 6,0 0 2,0-20-8,0-10-20,0-13-21,0-13 2,11-7-30,16-10 4,14-3 16,14 2 36,7 7 13,7 13 9,-5 13 21,-5 14 5,-12 14 17,-13 13-17,-11 0-23,-8 26-5,-14 13-7,-1 11-3,-22 6-4,-18-5 5,-12-8-2,-3-11-22,5-13-15,10-9-19,16-10 7,14 0-48,10-16 35,8-7 7,27-7-3,14-3-71,13-4-88,12-6 24,0-3-200</inkml:trace>
  <inkml:trace contextRef="#ctx0" brushRef="#br1" timeOffset="71459.0501">17382 5767 366,'0'0'135,"87"-90"43,-61 54 21,-11 10-35,-10 9-1,-5 8-34,0 9-21,-11 6-76,-19 28-30,-12 22-2,-7 13 9,-3 10 0,4-2 6,4-7-13,9-14-1,14-19-1,12-15-2,9-14-5,0-8-5,20-7 12,11-17 5,8-9 3,4-5 4,-6 1 22,-5 9-7,-9 9 4,-10 13-10,-7 6-21,0 9-1,-2 16-20,-3 10 19,-1 2-28,0-1-16,2-7-20,5-5-76,8-9-6,9-11-33,9-4-33,6-14 173,1-15 41,-3-10 133,-4-3 52,-9 0-26,-8 7-12,-13 8-28,-3 10-43,-7 9-18,-19 8-58,-8 2-3,-4 24 0,0 11-2,5 4-1,8 1-8,11-7-28,9-11 3,5-10 25,0-11-1,10-3 15,11-6 8,7-19 20,2-4-8,-2-1 22,-5 7-3,-10 8-7,-5 10-9,-8 5-5,0 0-18,0 12-10,-3 13-7,-3 1 15,3 1 1,3-7-2,0-4-8,16-6-11,14-10 8,10 0 14,8-20 1,1-16 3,-1-9 3,-8-9 17,-5-7 2,-8 3-11,-10 10-15,-11 14 4,-4 15 0,-2 16-4,0 3-17,-11 20-28,-5 24 39,2 16 5,1 7 1,4 1 2,0-7-2,-1-12 1,2-11-1,1-12 1,-1-6 0,3-11-1,2-6 0,3-3-3,0 0 3,0-17 12,0-9-5,7-7-5,8-7-2,7-5 0,5-2 0,3 3-1,-2 5 0,-5 13 0,-10 11 1,-6 11 0,-7 4 0,0 0-2,-3 12-30,-14 12 12,-2 7 20,3-2 1,7-2 1,9-5 1,3-3 1,43-2-4,25-3 0,26-2-47,19-6-272,8-6-706</inkml:trace>
  <inkml:trace contextRef="#ctx0" brushRef="#br1" timeOffset="73460.52">19013 5738 1475,'0'0'62,"0"0"-45,0 0 130,0 0-119,0 0-28,0 0 0,-16 122 2,4-62 1,2-9-3,4-8-1,4-14 0,2-13 0,7-10 1,18-6 0,11-15 3,7-19-1,0-16 3,-2-11-5,-5-2-12,-3 3-17,-3 8-50,-3 14-25,-2 17-47,-4 16-57,-4 5-85,-7 9 55,-7 11 65,-3 0 173,0 0 45,0-1 157,0 4-13,-10 4-18,-9 4-33,0 5-22,-2 3-24,5 0-60,2-1-19,12-4-8,2-5 2,1-6-5,20-7 2,4-9-2,5-7-1,0 0 0,-4-20 4,2-14-5,-9-11-17,-6-6 1,-5-1 0,-8 7-36,0 12 7,0 9-17,0 14 4,-3 7 22,3 3 19,0 0-9,21 0 10,15 0 16,13-7 36,11-7-5,7-9-3,1-10 24,-2-6-25,-11-7 15,-13-4 17,-19 1 24,-15 10-53,-8 10 10,-4 13-7,-25 16-23,-11 11-10,-9 35-7,-3 20 6,5 13-2,9 6 1,11 2 0,12-9-7,15-11-36,0-14 8,18-20 6,10-17-1,12-15 23,2-2 6,3-28 0,1-16 3,-3-11 2,-4-10 1,-3-7 6,-6-1 19,-3 3-5,-8 9 3,-9 17 24,-5 20 15,-5 17-31,0 8-6,-5 37-28,-17 20-17,-6 19 15,-3 8 1,2 3-2,2-7 1,6-7-58,7-18-79,6-16-42,3-21-65,5-16-9,0-2-37,0-27 137,0-7 155,0-7 279,11 2-98,7 0-20,4 2 7,7 7-107,9 7-53,6 5-8,5 3-8,-4 5-40,2-1-60,-6 3 57,-10-2 51,-7 1 15,-15 5 71,-9 2 7,0 2 2,-14 0-55,-17 16-39,-9 15-1,-4 8 0,9 3 0,6-5-4,13-5-3,13-13-53,3-9 30,16-10 18,14-3 12,7-18 32,8-8 66,-3-2-12,-8 4-23,-8 7-15,-14 12-8,-8 8-35,-4 3-5,0 26-36,0 7 34,0 3-1,-3-5-12,3-7 5,0-9-15,16-10-1,16-8 11,7-7 15,5-21 0,0-9 9,-7-7 23,-7-1 8,-11 11 8,-13 7-17,-6 12-5,0 15-26,-19 0-2,-7 20-14,-4 18 10,2 18 3,2 9 3,6 3-1,5 2 1,-6 0 2,-1-4 3,-7-4 4,-5-6 15,-2-14-17,-1-9-7,1-11 0,11-11-2,5-11-59,10 0-24,5-16-20,5-11 31,0-8 57,0-2 17,5-4 6,-1 0-4,-4 3-2,0 11-16,-3 12-59,-11 13-17,0 2-140,-2 11-22,-1 11-171</inkml:trace>
  <inkml:trace contextRef="#ctx0" brushRef="#br1" timeOffset="73683.792">19456 6391 394,'0'0'200,"-85"12"62,85-12-37,20 0 49,54-6-40,37-5-167,30-1-2,7 1 0,-10 1-22,-18 7-12,-19 1-21,-18 2-10,-22 0-6,-26 0-46,-29 7-85,-12 5-155,-44 0-142,-30 3-478</inkml:trace>
  <inkml:trace contextRef="#ctx0" brushRef="#br1" timeOffset="73813.6989">19576 6508 1113,'0'0'351,"0"0"-339,0 0 184,0 0-54,118-5-121,-14 0-18,10 0-3,-4 5-90,-13-1-204,-17-2-239</inkml:trace>
  <inkml:trace contextRef="#ctx0" brushRef="#br1" timeOffset="74516.4359">11363 6171 1343,'0'0'121,"86"-3"-111,8 1 122,33 2-43,18 0-36,7 16-12,-1 2-23,-5-1-14,-6-2-4,-11-3-40,-22-4-56,-29 1-53,-32 1-91,-36-1-128,-19 2-295</inkml:trace>
  <inkml:trace contextRef="#ctx0" brushRef="#br1" timeOffset="74703.3914">11815 6442 1681,'0'0'0,"155"-9"1,-55 1 79,8 0-21,4 4-36,-8 2-19,-9 2-4,-10 0-32,-15 0-114,-19 3-249,-28 2-533</inkml:trace>
  <inkml:trace contextRef="#ctx0" brushRef="#br1" timeOffset="74885.4135">12103 6609 1721,'80'-19'0,"22"4"11,12 0-7,3 4-4,-8 5-2,-12 5-152,-12 0-279</inkml:trace>
  <inkml:trace contextRef="#ctx0" brushRef="#br1" timeOffset="77087.9102">11228 7495 175,'0'0'14,"0"0"86,0 0 8,0 0-36,0 0 5,0 0-24,-66 33 18,66-33 40,0 1 9,0-1-4,0 0-12,0 0-25,0 0 11,0 0-15,6 0-23,20-21 37,19-13-77,21-12-12,10-8 2,3-7 2,-10-2 14,-14-2-5,-18 0 7,-13 6 9,-14 12-4,-10 17-9,0 16 2,-13 14-16,-21 17-2,-15 43-9,-6 25 5,5 16 3,9 2-6,18-10 3,18-16-9,5-20-30,33-21-17,18-19 28,7-15 10,5-2 22,-8-23 2,-4-10 10,-9-4 30,-11 2 9,-10 9-2,-12 12 2,-8 10-15,-1 4-18,0 10-18,0 12-18,-10 8 18,1 2-1,0-2-2,3-8-60,6-7-91,0-11-133,3-4-237</inkml:trace>
  <inkml:trace contextRef="#ctx0" brushRef="#br1" timeOffset="77232.5319">11912 7236 780,'0'0'629,"0"0"-622,0 0 10,0 0 2,0 0-19,0 0-198,21-4-29,-21 47-178</inkml:trace>
  <inkml:trace contextRef="#ctx0" brushRef="#br1" timeOffset="77913.2802">11951 7503 824,'0'0'450,"0"0"-417,80 3 142,-66-2-24,-8 4-97,-6 4-28,0 3-26,0 8-1,-9-1 1,-3 1-2,-1-8-16,10-5-15,1-5 13,2-2 20,2-9 18,15-13 9,7-4-14,3-1 15,3 4 6,-2 6-5,-4 9-2,-6 8-15,-4 0-9,-3 18-3,-2 11 0,-4 6-1,-5 1 0,0-4-10,0-6-38,0-6-26,0-11-18,4-7-33,23-2 22,9-14 56,10-15 42,4-6 6,-1-5 41,-6-1 37,-9 1 7,-8 5-4,-13 10-34,-9 11-17,-4 12-14,0 2-16,-19 12-33,-5 19 3,-3 5 6,2 5-11,9-4-1,8-11 26,8-6-20,2-8-30,23-11 29,12-1 16,5-9-4,4-15 19,-2-2 0,-7-2 1,-8 5 3,-9 3-1,-8 8 1,-12 8 0,0 4-4,-10 7 0,-12 14-8,-1 7 8,2-2 2,7-2 1,10-5-3,4-6 0,0-6-1,4-4-9,10-3-17,4 0-49,4 0-29,-2-8-23,3-5 17,4-1-6,1 0 33,2 2 84,-3-2-2,-4 1 1,2 1-113,-3 0-78</inkml:trace>
  <inkml:trace contextRef="#ctx0" brushRef="#br1" timeOffset="78754.2813">13625 7345 1474,'0'0'47,"0"0"-6,0 0 17,0 0-22,-102 16-34,62 23-2,4 7 3,12-2-3,8-6-2,11-10-5,5-8-18,9-9-14,21-11 15,14 0 24,8-14 1,6-13 3,-3-5 1,-6-1 3,-14 4 4,-12 9 9,-11 8-5,-9 7-5,-3 5-7,0 7-4,-9 20-30,-10 8 30,2 6-1,2-3 0,5-6 1,8-9-4,2-7-60,12-10-68,20-6-77,12-5 31,4-19 5,3-8 12,-5-1 161,-1-2 13,-6 2 18,-11 2 95,-9 9-69,-10 8 14,-9 11 36,0 3-36,-10 9-71,-11 18 0,-4 2 1,1 5-1,3-2 1,2-6-1,8-6 0,6-9 0,5-5 0,0-6 0,18 0 0,5-3 5,1-6 3,0-4 29,-3 1 26,-1 3-9,-5 1-24,-4 3-5,-7 5-11,-4 0-3,0 0 0,0 0-8,0 13-1,0 7 0,-4 3 14,-5 3-11,0 0 2,4-3-7,4-2-6,1-1-105,0-7-192,6-6-396</inkml:trace>
  <inkml:trace contextRef="#ctx0" brushRef="#br1" timeOffset="79031.2154">14252 7490 1192,'0'0'63,"0"0"-28,0 0 150,87-41-101,-74 41-65,-4 22-15,-6 11-4,-3 3-6,0 3 2,-13-4-23,-5-4-29,1-11-35,7-8 0,7-12 24,3 0 67,3-17 18,17-12 4,8-3 32,0-2 2,2 1-34,0 4-22,-2 7-12,-6 8-118,-1 14-17,-4 0-129,-4 19-142</inkml:trace>
  <inkml:trace contextRef="#ctx0" brushRef="#br1" timeOffset="79239.9684">14574 7553 181,'0'0'520,"0"0"-288,0 0 2,0 0-85,0 0-23,0 0-67,34-46-24,-34 46-30,-1 0-5,-10 4-15,0 10 8,2 0-18,7-4-32,2-1-5,2-7 16,16-2 16,5 0 21,3-7 9,-1-6 0,1 1 2,-4 1-2,2 5-30,0 3-100,0 2-385</inkml:trace>
  <inkml:trace contextRef="#ctx0" brushRef="#br1" timeOffset="79814.0712">15986 7340 1151,'0'0'185,"0"0"-138,0 0-47,0 0 37,0 0-37,0 0-2,-78-12-8,71 12-28,4 4 14,3-4 24,0 0 0,0 0 7,0 0 27,0 0 4,3 0-6,0 0-22,2 0-7,-1 0-2,0 0 1,-1 0 2,0 0 4,1-1 0,1-2 0,2 0-3,1 0-4,-2 0-1,6-1-7,1 0-60,-2-1-78,-7 1-26,-4-7-186,-10-2-368</inkml:trace>
  <inkml:trace contextRef="#ctx0" brushRef="#br1" timeOffset="80051.2675">15848 7159 1103,'0'0'93,"0"0"-6,0 0 117,0 0-162,0 0-39,8 103 21,-4-37 8,-4 1-6,0-5-3,0-11 12,0-13-24,6-12-7,10-16 1,13-10 3,10-3 12,11-27-5,6-15-7,-3-12-2,-5-4-1,-9-3-5,-8 5-4,-10 12-35,-12 21-58,-9 23-92,-8 11-83,-23 35-306</inkml:trace>
  <inkml:trace contextRef="#ctx0" brushRef="#br1" timeOffset="80327.7775">16041 7590 722,'0'0'675,"102"-1"-663,-39-15 186,-9-1-65,-15 0-79,-12 0-28,-14 2-3,-12-2-16,-1-2-7,-10 2-17,-16 5-25,-7 5-27,1 7 3,10 2 2,7 19 40,13 11 24,2 5 1,17 6 15,8-3 44,-1-4-3,-6-4-3,-11-6-30,-7-6-13,-10-3-11,-25-9-3,-11-8-73,-6 0-122,7-14-182,17-13-394</inkml:trace>
  <inkml:trace contextRef="#ctx0" brushRef="#br1" timeOffset="80974.1967">17468 7089 1097,'0'0'88,"0"0"4,0 0 104,0 0-120,0 0-69,-92 74 26,59 20 6,1 5-29,3-3-10,2-12 0,2-13-2,5-21-5,8-21-50,6-20-34,5-9-49,1-24 58,0-19-59,0-10 53,16-11 88,16-5 24,12-2-7,11 8 32,9 12 30,2 18 16,-6 13 14,-12 18-47,-8 2-31,-17 19-14,-13 16-9,-10 5-8,-18 7 0,-24-1-4,-12-4-1,-1-9-13,6-10-10,12-11-22,16-12-43,16 0 42,5-13-26,28-9-32,14-7-106,9 0-160</inkml:trace>
  <inkml:trace contextRef="#ctx0" brushRef="#br1" timeOffset="82007.3712">17932 6909 1286,'0'0'40,"0"0"17,0 0 64,0 0-120,2 102 3,-26-28-2,-13 2 0,-8-5 0,-8-9-1,8-11-1,10-15-2,17-14-8,16-14-36,2-8 8,27-8 34,11-17 4,7-6 8,5-3 32,-2 3-10,-3 2-3,-8 8 24,-9 9-17,-8 11-15,-8 1-6,-2 17-6,-7 14-7,-3 6-1,0 2-3,0 1-26,0-8-72,0-6-108,9-14-54,21-12-80,10-1-139,6-26 483,-4-9 62,-3-6 390,-9 0-204,-6-3-79,-11 4-29,-12 9-41,-1 8-26,-7 17-44,-14 7-29,-7 10-8,-4 22 7,0 8-3,8 4 0,7-2-19,10-8-46,7-6 11,0-11 29,7-10 6,17-7 22,6-15 1,3-14 46,3-6-1,-6-1 36,-5 6-16,-9 10 8,-10 10-11,-6 10-41,0 0-21,0 14-24,-10 11 11,-4 5 9,5-1-16,5-5 0,4-7-7,1-8 10,29-9 5,12-3 12,10-21 2,2-7 7,-6-5 24,-8 0 9,-15-2-17,-13 4-4,-12 7-6,0 9-15,-19 11-7,-9 7-30,-2 15 0,6 16 5,12 10 8,9 3 13,3 0 11,1-3 1,11-3 5,-1-6 11,-7-5 17,-4-5-16,0-8-10,-15-5-7,-7-6-1,-1-3-3,3-3-50,14-17-12,6-6 6,19-5 59,21-2 0,12 5 32,4 1 15,-4 4 7,-3 6-14,-8 0-26,-9 6-10,-8 3-3,-12 2-1,-6 2-2,-6 1-12,0 2-15,-3 1-3,-13 0 10,-9 0 13,1 16 8,-2 7 0,-3 8 0,7 2 2,5 1 0,7-5-1,10-5 0,8-5-1,28-7 0,21-7-8,15-2-181,12-3-287</inkml:trace>
  <inkml:trace contextRef="#ctx0" brushRef="#br1" timeOffset="82667.3732">20055 7054 119,'0'0'1276,"0"0"-1274,0 0 74,0 0 36,0 0-112,0 0-1,-142 116 0,82-40 0,12-3-2,19-11-2,18-12-23,11-17-30,17-14-24,27-19 40,10 0 38,9-30 3,2-10 1,-2-7 5,-8 0 0,-9 6 28,-14 11-8,-16 10-8,-13 13-1,-3 7-16,-18 14-25,-9 16 22,-2 7 0,6 0 0,11-5 2,9-6 1,3-9-2,14-11-9,21-6-4,7-5 9,6-17-6,-6-5 12,-6 0 14,-10 3 25,-8 5-3,-10 8 0,-4 8-9,-4 3-16,0 0-11,-6 17-24,-7 5 24,1 2-1,1-2 1,6 0-1,5-5-1,0-6-57,5-8-49,12-3-46,7 0-88,-2-14-120</inkml:trace>
  <inkml:trace contextRef="#ctx0" brushRef="#br1" timeOffset="82924.2023">20593 7220 771,'0'0'374,"0"0"-353,0 0 152,88-10-37,-79 36-106,-8 10-14,-1 5-9,-10 2-7,-15-4 0,-4-5-2,3-11-18,9-11-20,7-10-15,10-2 55,0-19 35,13-11 15,10-4-3,8 0 16,4-2-17,0 5-23,1 3-21,0 7-2,-4 12-55,-3 9-112,-7 0-132,-10 22-331</inkml:trace>
  <inkml:trace contextRef="#ctx0" brushRef="#br1" timeOffset="83589.6591">20918 7366 1412,'0'0'4,"0"0"61,0 0 75,88-55-92,-81 49-32,-5 0-12,-2 1-4,0-1-7,0-3-15,-10 5-7,-8 3-23,-4 1 5,-5 4 26,0 20 11,4 6 1,2 5-6,8 1-30,12-7-16,1-7 33,5-7-2,17-11 6,4-4 22,4-4 2,2-18 2,-3-3 0,1-3 0,-2 1 3,-4 5-4,-7 9-1,-4 6 0,-7 7 0,-1 3-2,-5 16-2,0 8 4,0 2 0,0-4-1,0-4 1,0-6-1,6-10-13,14-5-25,9 0 18,4-11 4,-1-5 17,0-1 22,-5 3 40,-7 3-15,-6 5 0,-5 3-31,-5 3-16,-2 0-14,2 0-27,4 2-5,6 2 10,5-4 30,6 0 6,1-2-1,1-15-6,0-5-10,-7-9-14,-4-6-83,-7-13-30,0-14-62,1-11 69,0 0 101,-6 10 36,-2 22 204,-2 24-21,-16 19-97,-19 20-34,-11 37-10,-5 20 16,8 11-45,8 0-9,11-10 2,8-9-6,4-16-11,5-14-75,4-18-59,-3-13-80,0-8-132</inkml:trace>
  <inkml:trace contextRef="#ctx0" brushRef="#br1" timeOffset="83705.2048">21245 7308 1135,'0'0'246,"79"-6"-236,-6 6 56,24 0-66,7 0 0,-1 0-505</inkml:trace>
  <inkml:trace contextRef="#ctx0" brushRef="#br1" timeOffset="85895.8656">4964 11923 247,'0'0'0,"0"0"-154,0 0 61</inkml:trace>
  <inkml:trace contextRef="#ctx0" brushRef="#br1" timeOffset="85983.8484">5236 11833 226,'0'0'148,"0"0"-148,0 0-32,0 0-213</inkml:trace>
  <inkml:trace contextRef="#ctx0" brushRef="#br1" timeOffset="86074.4082">5380 11652 36,'0'0'0</inkml:trace>
  <inkml:trace contextRef="#ctx0" brushRef="#br1" timeOffset="86360.9837">5380 11652 191,'80'-46'136,"-77"38"-23,-3 6 36,0 1-6,0 1 0,-9 0-88,-4 0-5,0 0 3,3 0 0,4 0-5,3 0 1,1 0 15,-2 0 9,1 0-12,-2 0-8,-5 14 0,-11 9-6,-10 5 4,-16 8-7,-19 2-10,-9 2 11,-10 0-35,1 1 6,8-3-9,10-6-5,16-5-2,15-7 0,12-3 0,6-1-1,-1 4-5,-2 0 4,0 3-14,4-4-62,16-5-88,9-13-271</inkml:trace>
  <inkml:trace contextRef="#ctx0" brushRef="#br1" timeOffset="86674.9513">6591 12383 148,'0'0'0,"0"0"-72</inkml:trace>
  <inkml:trace contextRef="#ctx0" brushRef="#br1" timeOffset="87111.8396">6795 12177 634,'0'0'89,"31"-77"33,-21 28 65,1-5-7,-7-4-3,-4 0-61,0 6-16,-31 8-33,-26 14-20,-28 18-27,-25 12-16,-23 37 0,-9 38-4,1 30 0,12 23-5,19 17 0,20 5 5,28 4 2,32-8 0,30-20 3,33-19-2,46-30 0,37-24-1,32-24 1,25-26 2,9-9-1,0-40 0,-9-16 4,-21-21 10,-19-11-6,-29-9 4,-28-5 12,-36-3-14,-38-3-5,-29-2-6,-53 2-3,-35 15-5,-20 24-7,-5 28-16,6 27 2,17 20-1,24 6-35,22 24-58,24 11-25,26 7-104,17 5-110,4-4-231</inkml:trace>
  <inkml:trace contextRef="#ctx0" brushRef="#br1" timeOffset="87343.9097">6186 12305 1328,'0'0'9,"0"0"49,0 0 51,0 0-66,106-29-24,-60 29-19,6 0-1,-3 0-21,-10 0-69,-9-5-107,-9-4-139,-14-2-364</inkml:trace>
  <inkml:trace contextRef="#ctx0" brushRef="#br1" timeOffset="87479.7381">6425 12162 567,'0'0'744,"0"0"-688,0 0 15,0 0-3,0 0 19,0 114-49,0-64-28,0 2-10,0-2-69,0-8-216,0-11-373</inkml:trace>
  <inkml:trace contextRef="#ctx0" brushRef="#br1" timeOffset="87694.7449">6681 12759 1242,'0'0'84,"0"0"-18,109 0 68,-60 0-49,1 0-85,-6 0-61,-14 0-286</inkml:trace>
  <inkml:trace contextRef="#ctx0" brushRef="#br1" timeOffset="88257.1132">6795 13084 493,'0'0'142,"0"0"-16,0 0 104,0 0-54,0 0-42,0 0 1,-35-3-32,35 20-21,24 17-16,22 13 41,26 11-42,24 5-8,24 1-2,7 2-17,-3 1-24,-11 0-9,-25 2-5,-21 2-10,-26 4-67,-19 1-84,-22-17-286,-24-23-831</inkml:trace>
  <inkml:trace contextRef="#ctx0" brushRef="#br1" timeOffset="89160.4074">4742 12162 106,'0'0'766,"0"0"-710,0 0 42,0 0 44,0 0-52,-48-87-18,11 58-2,-15-7-9,-17-7-18,-25-2 5,-25 0-3,-24 9-6,-21 14-22,1 17-1,5 12-6,22 39 2,24 29-1,21 24-2,27 15-1,28 9 9,25 0-5,16-6 0,48-10-3,36-17 5,42-15 1,33-20-3,20-20-1,7-17 5,1-15-6,-17-4 1,-8-33-7,-24-16-2,-16-23 5,-29-8-4,-29-8-2,-26-3 3,-31 2-2,-18-2-2,-38 0-5,-25 7-11,-15 19-6,-1 22-2,-3 23-5,4 21 9,4 0-18,7 12-27,15 4-68,19 0-98,20-7-128,16-7-569</inkml:trace>
  <inkml:trace contextRef="#ctx0" brushRef="#br1" timeOffset="89382.8339">4275 12041 1174,'0'0'103,"0"0"-84,0 0 13,0 0 95,106 90-59,-55-59-32,-2-4-30,-3-6-6,-10-5-8,-12-7-101,-13-7-149,-7-2-220</inkml:trace>
  <inkml:trace contextRef="#ctx0" brushRef="#br1" timeOffset="89532.6264">4520 12130 1112,'0'0'214,"0"0"-199,0 0 99,0 0-66,0 0-20,-97 71 10,52-35-36,2 0-2,7 1-61,6-10-236,8-5-407</inkml:trace>
  <inkml:trace contextRef="#ctx0" brushRef="#br1" timeOffset="89804.7623">3673 12516 1217,'0'0'198,"0"0"-178,0 0 111,0 0-32,88 24-65,-39-8-25,4 4-9,4 2-33,-9 2-181,-9-4-332</inkml:trace>
  <inkml:trace contextRef="#ctx0" brushRef="#br1" timeOffset="90199.5241">3683 12797 1028,'0'0'52,"0"0"-2,0 0 141,-93 60-55,55-37-41,-4 5-2,-7 5-7,-10 6-33,-15 7-17,-6 3 1,-7 1-10,-1-4-15,4-2-6,6-5 1,7 0-6,4-7 2,7-2 0,2-6-3,3-4 1,9-3-1,1 0-2,9-3 1,11-3 1,13-3-1,6-2-2,6-2-6,9-1-16,34 1-26,17-4-115,17 0-203,3-4-362</inkml:trace>
  <inkml:trace contextRef="#ctx0" brushRef="#br1" timeOffset="91279.5855">7466 13752 299,'0'0'725,"0"0"-665,0 0 59,0 0 43,0 0-100,0 0-23,84 44 27,-54-13-19,2 3-24,-2-1 0,0-1 0,-2-3-8,2-2-6,-5-1-7,-3-4 1,-2 1-3,-4 3-1,-1 0 1,-2-1 2,-5-1-2,3-5 0,-3-4-2,-3-6 4,-1-4-1,-4-2-1,2-3 0,-2 0 3,0 0 1,0 0-1,0 0 1,0 0-3,0 0-1,0 0-1,0 0-1,0 0-1,0 0 1,0 0-1,0 0-2,0 0 1,0 0 2,0 0 0,0 0 2,0 0 0,0 0 1,0 0 1,0 0 1,0 0-2,0 0 0,0 0 0,1 0 0,2 0 5,12 0-2,18 4 12,31 1 14,41 3 0,41 5 3,40 3-14,38 3 2,28 2 5,21 1-5,10-2 8,2 1-13,-7-1-1,-7-1-4,-13-1-11,-22-2-5,-39-4 3,-56-1-8,-57-7-50,-50-4-100,-34-6-379</inkml:trace>
  <inkml:trace contextRef="#ctx0" brushRef="#br1" timeOffset="92103.9549">6235 8735 627,'0'0'88,"0"0"-16,0 0 88,0 0-31,0 0-27,0 0-49,42-70 8,-8 70-4,12 0 12,12 11 5,27 3-7,48 6 25,70-1 1,73 0-29,67-6-29,40-2-2,7-3-7,-14 0-23,-25 1 0,-34 3-3,-49 7-16,-68 8-57,-69 13-76,-77 9-155,-61 2-388</inkml:trace>
  <inkml:trace contextRef="#ctx0" brushRef="#br1" timeOffset="92951.8711">2494 13428 601,'0'0'155,"0"0"8,0 0 8,-55 87-36,52-19 15,3 14-51,0 14-2,0 7-43,3 4-22,0 5-4,0 0 4,0-2-25,-1 1-2,-2-5-3,6-2-2,-3-3 0,1 4 0,-1-1 1,3-6 0,9-9 0,12-12 1,16-11 2,16-3 23,19-6-2,21-5 18,29-6-18,31-7-6,37-9 6,38-6-2,39-6 1,39-8 2,35-6-13,41-4-13,40 0 17,36-15-10,39-3-1,29-4-1,29 2-5,16 2 1,14 6 1,-6 9 4,-22 3-8,-21 14 8,-31 14-12,-24 5 2,-22-2 3,-32-4-33,-41-3-54,-46-11-41,-55-13-217,-51-9-375</inkml:trace>
  <inkml:trace contextRef="#ctx0" brushRef="#br1" timeOffset="93802.4333">16936 9198 1257,'0'0'30,"0"0"-17,27 145-13,2-38 131,1 11-72,-6 4-25,-8-1-9,-7-7-15,-4-11-8,2-9-2,2-15 0,0-15-3,-1-15-13,-5-17-18,0-17-7,-3-15-34,0-1-3,0-24 20,0-8-80,1-1 88,4-1 11,-1 4-10,-3 3 41,-1 3 8,0 3 2,-1 5 3,-18 3-5,-8 4-5,-7 6-92,-12 1-98,-7 3-55,-7 0-182</inkml:trace>
  <inkml:trace contextRef="#ctx0" brushRef="#br1" timeOffset="93941.264">16723 10092 378,'0'0'247,"0"0"-86,117 17 87,-14-11-120,12 4-8,4-3 4,-4 4-37,-15 0-49,-10-3-31,-8 3-7,-7-3-3,-6-3-35,-14 2-148,-22-7-83,-30 0-441</inkml:trace>
  <inkml:trace contextRef="#ctx0" brushRef="#br1" timeOffset="94183.9473">16855 10118 1563,'0'0'0,"0"0"-49,-2 92 49,2-10 80,5 20-28,3 7-7,2-1-15,-3-4-15,-1-3-12,-1-9-2,3-8-1,9-16-9,8-11-74,13-17-88,14-20-128,8-20-257</inkml:trace>
  <inkml:trace contextRef="#ctx0" brushRef="#br1" timeOffset="94594.2841">17614 10338 1194,'0'0'142,"0"0"-115,0 0 39,0 0 8,0 0 26,69 134-8,-52-63-56,-9 3-21,-6 3-2,-2 2-6,-6-6-4,-6-8-3,3-11 0,7-11-1,2-15-8,0-10-28,0-8-2,3-9-31,-1-1 19,0-1 34,-2-14-9,0-2-28,0 3 41,0 5 13,-13 5-22,-10 2-7,-7 2 2,-6 0 10,-1 3-2,0 8-1,-1-1 12,-5-2 7,-11-1-1,-9-2 2,-9-5-7,-8 0-73,5 0-11,16 0-55,23 0-59,24-4-49,12 3-91</inkml:trace>
  <inkml:trace contextRef="#ctx0" brushRef="#br1" timeOffset="95269.3834">17418 11314 1006,'0'0'87,"0"0"-35,0 0 173,0 0-83,0 0-39,0 0-50,20-68-12,-20 60-23,0 3-8,-3 2-7,-1 2-3,-1 1-18,3 0-36,2 0-11,0 0 16,0 0 33,0-3 10,0 3 6,0 0 2,0 0 0,0 0 18,0 0 1,0 27-7,4 17 5,3 17 50,5 12-33,2 5-21,-1 2 11,2-5-19,-1-5-3,-7-7-2,-5-5-2,-2-10-2,0-8-1,-9-8-32,-7-9-16,0-4-20,4-8 4,6-5 7,6-5-20,0-1 16,5 0 43,6 0 3,0-10 18,-2-3 8,-2-1 7,-2 0 17,-2 3 35,-1 2-1,-2 4-6,0 3-3,0 1-20,-8 1-23,-22 0-14,-22 0-8,-18 0 6,-18 11 0,-8 3-1,-8 8 3,-7 3 2,-12 11-2,-22 7 0,-15 5 4,3 3-1,19-7-3,43-12-6,49-14-29,46-13-151,22-5-133,38-3-104,17-16-75</inkml:trace>
  <inkml:trace contextRef="#ctx0" brushRef="#br1" timeOffset="95832.9415">17535 12014 219,'0'0'381,"0"0"-380,0 0 0,0 0 67,0 0 22,0 0-83,-53-28 53,35 25 54,2 0-5,8-1 25,5 4-12,3-1-16,0 1-44,0-3-19,0 1-28,0 1-15,1-1-1,1 2-1,-2 0-4,0 0-2,0 0-5,0 0-2,3 0 4,1 0 0,2 0-21,3 5-28,-4-2 2,-3-2 18,-2 2-8,0-1-2,0 0 12,0 1 2,0-2 22,0-1 12,0 0 2,0 0 4,0 0 23,0 0 26,0 0-20,0 0-20,0 0-13,0 0-1,0 2-19,0-2-40,0 1-26,0 2 17,-2 0-20,-3-1-20,-4 1-29,-1 1 18,-4 1-153</inkml:trace>
  <inkml:trace contextRef="#ctx0" brushRef="#br1" timeOffset="96209.4565">15920 12056 1114,'0'0'30,"123"133"52,-45-53 69,-2-5-41,1-2-36,0-5-33,-3-8-27,-9-9-14,-14-13-6,-16-10-73,-17-16-112,-15-12-106,-3-14-320</inkml:trace>
  <inkml:trace contextRef="#ctx0" brushRef="#br1" timeOffset="96748.198">16011 12209 1188,'0'0'51,"-94"-8"-43,33 13 14,-5 22 93,-3 9-60,1 11-20,-2 3-25,2 3-7,3-2-3,5-3-1,8-6-7,4-9-35,11-6-12,7-13 4,7-6 34,10-7 10,6-1 7,4 0 0,3 0 11,0 6-8,21 5 8,15 11 12,14 5 36,12 7-5,5 2-22,4 3 10,1 2-29,-3 1-6,-5 1 4,-9-1-2,-9 1-2,-9-2-5,-5-3 0,-4-1 0,-4-6-1,-1-2 1,2-9-2,2-8 0,0-8 5,2-4-1,1-16 2,-2-16-2,-1-11 2,-3-6-2,-6 1 2,1 2 3,1 5 18,1 3 2,4 1-9,2 0-6,-2 1 16,2-2-10,-7 6-10,-4 6-3,-4 8 1,-6 7-8,4 3-2,4 5-16,10-2-138,14 1-316</inkml:trace>
  <inkml:trace contextRef="#ctx0" brushRef="#br1" timeOffset="97534.0231">17508 12028 1012,'0'0'29,"0"0"48,0 0 59,0 0-53,0 0 9,132 120 16,-49-57-45,13 5-29,13-3-26,1-4-7,-4-11-2,-9-8-1,-20-11-12,-20-12-81,-20-15-45,-11-4-42,-12-16 25,1-19-59,2-7 46,5-5 163,2 0 7,3 5 159,-3 6-48,-5 11 60,-6 8-35,-8 10-6,-5 5-48,0 2-28,-25 16-43,-13 18-10,-12 13 27,-7 6-8,-4 3-12,0 3 10,-3 0-12,3-6-6,9-6-2,11-12-9,14-13-46,14-7-9,10-3-2,3 3 44,0 4 23,6 5 0,9 2 1,-2-1 1,-2-2 0,-2-4-1,1 1 7,2 5 24,3 0 15,0 6-3,9 3 15,3 5-16,10-1-23,9 6-11,11-1 12,10-2-15,1-2-4,0-7-1,-10-9-14,-8-13-142,-15-10-267</inkml:trace>
  <inkml:trace contextRef="#ctx0" brushRef="#br1" timeOffset="98308.2249">18699 12210 1339,'0'0'38,"0"0"-25,0 0-6,82 72 108,-24-15-17,21 12-62,13 4-4,13 2-8,5-2-19,-7-5-2,-12-12 10,-13-10 8,-22-10-3,-20-7-10,-18-2 0,-18 2-7,-10 5 1,-32 12-2,-21 5 0,-16 4 2,-4 1-2,-2 0 3,5-3-3,5-10 0,9-4-1,9-11-1,14-9-15,10-11-4,6-8-7,5 0 1,1 0-2,4-3 1,7 0-8,3 2 22,5 1-3,0 0-4,1 0-15,-2 0-7,-4 0 16,-5 3 15,-5-2 10,-6-1 1,-7 0-2,0 0-12,5-8-45,11 2-18,11 1 30,3 2 17,5 3-8,17-2 29,-1 2 8,1 0 2,-1 0 1,-1-1 5,7-4-1,9 0-5,14-3-1,16-1-13,7-1-10,3-1 19,-3 1 5,-9 2 38,-8 2 16,-9 2 5,-10 0 13,-11 4-11,-15-3-24,-6 3-4,-5 0-1,0 0 0,0 0 8,4 3-12,7 19 1,8 11 37,8 8 4,9 6-13,9 6-32,19 2 12,21 8-12,24 7-23,13 7-2,2 1-41,-11 0-85,-25-13-122,-31-21-366</inkml:trace>
  <inkml:trace contextRef="#ctx0" brushRef="#br1" timeOffset="99838.1326">15614 12821 424,'0'0'577,"0"0"-573,0 0 4,0 0 123,-74 80-29,51-27 23,-5 16-49,-1 7-33,-2 1-13,-3-4 9,-6-5-10,-5 1-5,-1 0 8,-1-2-6,1-6-14,6-1-2,10-4-3,5 0-2,8 1-4,4-3 2,2-6-3,0-7 0,2-9 0,-1-8 1,6-14 1,1-5 1,0-3 4,3-2 21,0 0 4,-3 0-10,-1 2-9,-5-2-7,-3 2-5,-6 2-1,-4-1 0,-5 0 0,-6 0 0,-3-1 0,-3 1 0,-2-3 0,-6 3 0,-9 1-1,-19 1 1,-29 6 0,-28 3 0,-38 7 3,-33 5-2,-23 2 0,-20-5-1,4-3-7,20-7 4,23-7 3,37-4 5,29-2-5,24 0-5,17-1 4,11-9-2,12-1 2,10 0-5,7-3-4,7 0-13,2-2 7,2 1 3,7 4-14,6 3 0,7 3-2,7 5 16,1 0-20,-1 0-14,-2 0 16,-2 10 11,-7 0 12,-4 0-2,-3 1 6,-3-2 4,-1 1 0,-4-1 0,-5 0 2,-8 0-2,-10-1 1,-1 1 0,-2-2-1,7-2 0,8 0 1,12-5 5,9 0 25,8 0 18,4 0 19,-1 5-24,-4 8-29,-3 4-11,-4 4-4,0 2 0,3-3 0,6-3 0,2 0 0,3-6 0,4-3 2,2-2-2,6-4 0,0-2 0,2 0 0,2 2 0,-1-1-9,-2 3-60,0-1-23,0 0 26,1 1-22,2-4-16,0 0 50,0 0 34,8 0 13,12 0 7,12 0 0,13-8-2,10 1-164,3 5-220,-5 2-263</inkml:trace>
  <inkml:trace contextRef="#ctx0" brushRef="#br1" timeOffset="100947.8092">12830 15931 1037,'0'0'93,"0"0"-89,0 0 86,87 0 59,12 2-15,44 7-24,48 3-40,51 3-3,47-1-13,45-2-25,30-5-21,18-6-3,15-1 1,0 0-6,-1 0 0,-16 3 0,-19 11 0,-22 6-3,-29 5 3,-27 5 3,-33 3-3,-35-4-3,-34-5-2,-34-10-9,-34-10-2,-25-4 8,-23 0-3,-20-11 2,-16-6 2,-12-6 3,-7-4 4,-4-4 0,-3-6-5,0-4-9,1 1 14,5-2 2,4-1-2,5-3 1,-3-5 0,0-7 2,0-8-3,4-12 0,7-9 0,8-7-1,9-1 0,11 6 1,6 10 0,4 6 0,3 3 0,-1 2-1,1-1 2,-2 5-2,-4-3 3,-4 2-2,-9-5 0,-8-3 0,-13-4 2,-7-2-2,-10 1 0,-3 8 0,-2 8 0,-2 11 0,3 10 0,0 6 0,1 4 0,-1 2 0,-1 1 0,4 5 1,1 2-1,-3 4 0,-1 8 0,-1 3-1,-2 4 1,0-1 0,3-1-1,0-1 0,0-2 1,0 2 0,-3 2-1,3 0-1,-6 3-18,0 0-229,-6 0-204</inkml:trace>
  <inkml:trace contextRef="#ctx0" brushRef="#br1" timeOffset="102094.0499">16728 8956 962,'0'0'24,"0"0"-20,0 0-4,0 0 28,0 0 36,-95 76-19,31-62-6,-14-4-11,-11-4-2,-10-6 21,-16 0-1,-20 0-5,-20-4-15,-24-8-8,-25 0 7,-14 2-13,-17 0 11,-14 2-5,-9-3-7,-13 5-5,-8 6 2,-9 0 1,-6 8-9,-4 12-1,5-1 1,13-7 4,15-7-4,14-5-1,15 0 1,17 0 6,23 0 3,20 0 2,16 0-10,18-4 4,6 0 2,14-2-2,13-2-5,10-2 4,17-1-4,8-2 1,7 0 2,8 2-2,7-1 0,12 4-1,9 2 5,2 3-5,-2 3 6,-8 3 0,-16 16-5,-9 7-1,-12 1-1,0-6 1,0-3 0,4-7 0,6-7 2,4-4 2,4 0-2,5 0 4,8-10-2,4 0-1,8-1 2,2 1-2,1 3-2,3 3 0,0 0-1,2 1 0,-2 3 0,2 0 0,1 0-2,5 0 2,8 0-4,5 0-2,3 1-35,3 3-10,0 1-12,0 3-43,6-1-71,8-4-263</inkml:trace>
  <inkml:trace contextRef="#ctx0" brushRef="#br1" timeOffset="102881.8531">10197 8799 460,'0'0'132,"0"0"-6,0 0 64,0 0-48,0 0-29,0 0-19,-75-27-23,75 27-37,0 0-17,0 13 33,0 1-2,21 3 0,13 2 12,16-1 8,9-2-13,8 1-26,-3-2-14,-6-2-3,-12-2-4,-11-1-1,-14-1 0,-12-6 0,-4 0-5,-5-3 2,0 0 0,0 0 3,0 0 7,-2 0 2,-13 0-3,-17 7-2,-12 10-4,-17 7 2,-9 10 1,-11 7-5,-5 5-2,5 6-3,7 2 0,11 3-9,14 0-54,7-4-200,6-10-418</inkml:trace>
  <inkml:trace contextRef="#ctx0" brushRef="#br1" timeOffset="103774.0784">10003 14086 525,'0'0'626,"0"0"-619,0 0-7,0 0 120,0 0 29,0 0-62,17 34-1,8-12-16,10 4-5,4 7-24,2 2-3,3 1-28,-4-3-4,-2 0-3,-7-5-3,-6-5 1,-8-7-1,-7-4 0,-5-9 2,-5 2-2,0-5 3,0 0 2,-9 0 2,-24 0 0,-21 5-4,-16 2-3,-10 11 0,-1 7 0,9 7-12,10 9-39,10 4-52,14 4-46,10 0-67,9-5-204</inkml:trace>
  <inkml:trace contextRef="#ctx0" brushRef="#br1" timeOffset="104308.4521">9937 15257 979,'0'0'179,"0"0"-153,0 0 70,0 0 97,0 0-123,0 0-9,11 66 4,3-40-12,2-1 2,4-1-26,4 0-7,4-2-4,2-3-4,3-4-1,0-2-1,0-2-2,-3-1 2,-9-2-8,-7 0-2,-9-3 4,-5 2-5,0 3-1,-15 6 2,-22 5 7,-11 3-1,-12 2 1,-7 0-9,-3 2-6,0-1 3,4-1-5,10-7-42,17-10-69,20-9-201,19-14-656</inkml:trace>
  <inkml:trace contextRef="#ctx0" brushRef="#br1" timeOffset="105124.9549">5449 11722 137,'0'0'0</inkml:trace>
  <inkml:trace contextRef="#ctx0" brushRef="#br1" timeOffset="106374.91">5449 11722 271,'-82'-99'145,"82"85"-23,-3-2-37,-3 2 6,3 0-36,-1 2-20,0 2 7,0 4 30,2 3-31,1 0 7,1 3 18,0 0-14,0 0-14,18 0-10,15 0 19,18 0 33,17 0-19,16 0-8,14 0-16,17 8-16,12 4-7,13 5-5,13 4 2,12-6 7,12-4-6,14-3-12,10-5-1,7 0 1,8 3 0,-1-1 2,6 1-2,-1 0-1,1 1-4,-2-4 5,2 3-3,2-3 3,6-2 0,4-1-10,-5 0 9,-4 0 1,-7 7 2,-13 2 0,-8 4-2,-8 2-3,-7 1 2,-7 3-2,-5-2 3,-4 5 0,-8-1 4,-3-4-4,-5-1-5,-5-2 4,1-3 0,-3 0-2,-4-2-11,-3 2-7,0 0 12,-3 0-23,2 0-28,2-2 14,0-1-4,6-3 19,2-3-4,-2 0 16,-1 1 14,-1-3 5,-7 0-2,-3 0-11,-6 0-3,4 0 6,-1 2 3,1 6 7,-1 1-1,-5 3 0,-4 3 2,-2 2 0,-4-3-1,-9 1 0,-3-1-1,-3-3-4,0 0-14,1-3 2,-1-1 14,1 0-2,-4-5 3,-5 1-1,-6-3-3,-5 0-23,-10 0 1,-3 0 0,-7 0 14,-8-3 3,-6-4-2,-7 0 13,-4 0 0,-5-1 0,1 6-1,-1-1 1,0 3-2,4 0-11,2 0 5,4 0 8,1 0 2,0 0 5,-1 0 29,-3 0 15,-6 0-43,-1 0-3,-1 0 2,0 0-7,3 0 0,1 0 1,3 0 0,3-7-1,2-1 0,3-2 1,-3 1-1,-1 0 5,-5 0-1,-1 3-1,-1-4 3,2 3 6,-2-1 3,-1 0-7,-3 0 9,-3 3 9,-11 2-16,-5 2-5,-5-1 2,-3 2-1,0 0-5,0 0-1,-8 0 0,2 0 0,0 0 0,2 0 0,0 0 1,0 0-1,0 0 0,-1 0 0,2 0 1,2 0-1,1 0-4,0 0-4,0 0 2,0 0 5,0 0 1,0 0 0,0 0 0,0 0 9,0-4 12,0 0 11,3-3 17,1 4-7,1-2-21,-2 2-7,-1 2-5,-2 0-4,0-1-5,-10-3-73,-20-5-288</inkml:trace>
  <inkml:trace contextRef="#ctx0" brushRef="#br1" timeOffset="107561.8662">15308 9489 1180,'0'0'147,"0"0"-132,18 135 52,6-31 92,5 15-82,-4 7-24,-5 2-5,-4 6-24,-6-3-6,-3-4-7,-3-3-3,-4-11 3,2-10-7,0-8 0,2-15-3,1-12-1,0-12 0,-1-15 0,-3-16-1,-1-13 0,0-11 1,0-1 0,0-4 12,0-16-5,-1-4-7,-13 0 5,1 2-5,-2 3-5,0 4-11,-1 0-5,4 3 0,-1-2-2,-1-1 0,-1-3 0,2 1 6,-4 2 14,1 2 3,-5 4 2,-3 7-2,2 2 3,-5 0 7,3 19-4,3 4 4,8 7 1,8 2 3,5 4-2,0 0 0,7 0-1,6 0-2,3-4-1,-2 0 1,0-5 0,-2-5-7,-3-6 5,0-2-3,-3-7 4,-3-3 0,0-4-1,-3 0 10,1 0 12,-1 0 5,2 0 4,1-11-4,4-5-17,5-8-10,9-8-1,14-11-3,20-10-3,19-8-5,21-7-2,7-2-9,-6-5-58,-19 0-32,-31-1-89,-35-1-268</inkml:trace>
  <inkml:trace contextRef="#ctx0" brushRef="#br1" timeOffset="108041.6101">15156 9311 948,'0'0'33,"0"0"-17,0 0 96,-83 86-38,57-39 1,4 8 19,6 5-34,5-2-21,4-10-17,4-7-5,3-14-8,0-8-7,0-11-1,0-8 7,6 0 1,9-22 7,10-15-9,5-10 11,2-9 11,6-5 8,1 0-1,-2 7 7,-3 9 8,-10 14-14,-6 12-7,-10 11-7,-5 6-10,-3 2-2,5 2-11,9 28-5,13 13 5,13 13-1,14 16 0,5 10-13,-1 6-123,-4-4-262,-14-11-382</inkml:trace>
  <inkml:trace contextRef="#ctx0" brushRef="#br1" timeOffset="113279.9721">8390 7957 1156,'0'0'12,"0"0"-8,0 0 135,0 0-6,0 0-91,0 0 6,2 82 39,7-26-28,1-2-26,-4 1-16,-4-7-4,-2-3-9,0-10-4,0-11-4,0-8-51,0-15-50,0-1-2,0-24 3,0-18-62,0-13 109,0-11 54,0-8 3,0-2 6,0-2 19,0 7 36,12 8 40,7 10-28,9 14 8,11 10 1,10 11-43,4 12-14,0 6-8,-5 7-5,-11 18-4,-11 6-5,-13 5-2,-10 2 0,-3 2-2,-19-1 0,-14-3-1,-10-6-3,-1-5 1,-6-11-8,2-2-6,2-4 7,10-5 10,14 0 1,11-1 3,11 1 14,0 6 36,15 8-5,18 11-1,10 11-2,2 2-16,-2 7-17,-5-1-7,2 0-5,1 1-2,6-3-27,6-3-107,7-6-161,6-15-324</inkml:trace>
  <inkml:trace contextRef="#ctx0" brushRef="#br1" timeOffset="113688.0059">10166 7967 1351,'0'0'115,"0"0"-111,0 0 114,0 0-49,0 0-47,0 73 23,0-32 2,0-2-34,-6-3-11,-1-2-1,0-8-1,0-6-2,2-7-20,1-5-50,2-8-35,1 0-16,-1 0-82,2-14-126,0-8-386</inkml:trace>
  <inkml:trace contextRef="#ctx0" brushRef="#br1" timeOffset="113911.3502">9995 7857 225,'0'0'693,"0"0"-525,0 0 39,-5-76-10,7 60-76,10 3-47,9 2-17,9 2-25,12 5-22,10 4 3,4 0-9,-1 4-4,-6 10-5,-12 8-45,-15 5-101,-17 5-198,-7 2-337</inkml:trace>
  <inkml:trace contextRef="#ctx0" brushRef="#br1" timeOffset="114711.4641">9866 8282 610,'0'0'519,"0"0"-516,0 0 53,80 14 7,-58-7-62,8-2-1,6 0-37,6-5-53,6 0-37,-1 0 98,-2-5 29,-9-4 0,-5-4 34,-11 3 68,-7 1-19,-6 4 8,-7 3 13,0 2-14,0 0-23,0 0-17,0 0-35,0 5-3,0 15 20,0 5 14,-5 6-17,0 1-22,2 2-3,-1 1-4,-4 0 0,5-6-3,-2-4-4,4-8-17,1-4-3,0-7-13,0-2 7,0-4 12,0 0 16,0-11 3,0-12-2,0-8-5,6-5 7,0-4 2,5 0-1,3-1 2,0 0 3,2 7 14,-1 3-2,-4 3 1,-2 7 0,1 5-6,-4 6-3,3 3-1,3 7-3,7 0-1,4 0-1,4 13 0,-5 3 3,-4 1 1,-8 0 1,-6-1-6,-2-2-1,-2 1 0,-4 1-1,-17-2-1,-4-3 0,-5-3 2,4-3 0,2-1-1,8-2 1,6 1 1,3-3 2,6 0-3,1 1 8,0 2 13,0 3-2,-3 1-1,3 2 2,-2 1-4,2 0 1,0 2 3,0 3 0,2 0-2,10 4 4,4 1 1,1 2-4,3 1-6,2 1-7,-1-2-3,-3 0-3,-2 0-1,2-1-20,0 4-46,6 0-99,0 0-216,5-2-549</inkml:trace>
  <inkml:trace contextRef="#ctx0" brushRef="#br1" timeOffset="116904.6313">9648 13334 791,'0'0'489,"0"0"-432,0 0 65,0 0 21,0 0-76,0 0-51,-3 35-15,3 9 11,0-1-5,0-2-7,0-7 0,0-6-1,-3-7-54,3-8-51,0-6-32,0-6-55,1-1 9,2-5-97,-3-15-197</inkml:trace>
  <inkml:trace contextRef="#ctx0" brushRef="#br1" timeOffset="117083.2828">9493 13285 516,'0'0'566,"-3"-83"-490,12 45 67,16 3 47,8-1-88,5 8-24,-2 6-47,-3 10-13,-5 10-18,-2 2-5,-7 11-4,-2 17-48,-10 12-88,-7 6-149,-12 4-180</inkml:trace>
  <inkml:trace contextRef="#ctx0" brushRef="#br1" timeOffset="117608.0179">9357 13640 1116,'0'0'49,"100"0"-20,-47 0 123,-6 0-54,0 0-86,-3 0-12,0 0-9,-3-2-75,-6-7-20,-3-8 41,-5-3 16,-2-6 41,-4-3 6,-6 3 46,-4 5 20,-3 6 40,-6 6 2,1 5-15,-3 4-25,0 0-46,0 14-22,0 11-2,0 8 2,0 1 0,0-2 1,0-6-1,4-4-1,8-7 1,6-6-6,5-6-10,5-3 4,0 0 3,-3-12 9,-2-5 0,-4-3 3,-5-2 4,-7-2-2,-2 2 4,-5 1 13,0 4 3,0 5 13,0 2 5,-2 8-5,-1 2-10,0 0-5,-3 9-12,-3 17-8,-3 14 5,-4 13 14,-5 5-2,0 4-7,-6-1 7,2-2-13,3-9-7,4-6-3,4-8-5,8-7-39,6-1-79,0-5-212,2-4-362</inkml:trace>
  <inkml:trace contextRef="#ctx0" brushRef="#br1" timeOffset="118569.7892">9437 16104 881,'0'0'187,"0"0"-59,0 0 105,0 0-47,0 0-97,0 0-36,-7 16-29,7 26 29,0 7-8,-1-1-26,-11-4-8,0-3-7,0-7-4,3-4-7,5-9-46,4-7-91,0-12-130,14-2-154,1-7-573</inkml:trace>
  <inkml:trace contextRef="#ctx0" brushRef="#br1" timeOffset="118779.5334">9260 16032 1245,'0'0'209,"0"0"-168,0 0 112,100-87-49,-57 72-69,3 5-22,1 7-13,-1 3-2,-6 0-29,-5 8-90,-10 11-140,-12 3-130</inkml:trace>
  <inkml:trace contextRef="#ctx0" brushRef="#br1" timeOffset="118967.0516">9178 16495 1100,'0'0'223,"0"0"-202,0 0 122,0 0-26,0 0-59,119 25-58,-77-17-16,1-1-123,-4-2-190,-6 0-610</inkml:trace>
  <inkml:trace contextRef="#ctx0" brushRef="#br1" timeOffset="120714.9414">9638 16583 435,'0'0'610,"0"0"-522,0 0 27,0 0 88,0 0-104,0 0-54,-11-29-30,11 29-9,0 16-6,0 4 0,0 8 10,0 2 11,1-1 4,9 0-6,3-5-7,2-5-9,-5-3 0,0-7 0,-5-1-3,-2-5 1,-3-2-1,0-1 0,0 0 0,0 0-3,0 0-2,0 2-10,-3-1 0,-6 1 3,3 1 7,2 1 2,0-1 1,2 1 0,-1-1-1,1 0 3,1-3 0,-1 0 1,2 0 0,0 0-1,0 0-1,0 0 1,-3 0 0,-1-3-6,1-9-24,-2-10-9,5-5 12,0-7-4,0-4 11,0-5 3,8 1 6,8 3 11,6 3 6,3 12 38,3 3 18,-2 10-13,2 8-18,0 3-13,-3 3-8,-5 15-7,-2 5-2,-11 4-1,-7 0-1,0 0 0,-9-1-6,-15-4-2,-4-3-15,2-5 5,1-6 12,3-5-1,4-3 8,7 0 0,5 0 2,5 0 5,1-3 15,0 1 16,6-3-9,21 1-9,10 3-8,6 1 17,2 0-5,-5 15 1,-8 4-4,-5 5-7,-8 5-2,-10 0 0,-3 3-2,-6-5-4,0 1 1,-20-6-7,-10-3 0,-7-5 0,-6-6-1,0-3-9,-1-5-24,4 0-36,4-7-64,6-8-102,8-4-267</inkml:trace>
  <inkml:trace contextRef="#ctx0" brushRef="#br1" timeOffset="123497.049">16919 9694 155,'0'0'274,"0"0"-230,0 0 72,0 0-18,0 0-5,0 0-10,-2-9 1,2 9 4,0 0-16,0-3-17,0 3-11,0 0-6,0 0-2,0 0-10,0 0 4,0 0 9,0 0 8,0 0-9,0-2-1,0 2 3,0 0-7,0 0-4,0 0-6,0 0-2,0 0-10,5 0-4,4 5-2,4 9-1,4 6 2,2 6 6,0 1 0,-2 0-1,-3-5 0,-1-2 2,-4-5-5,-3-5-1,0-2-1,-3-4 4,-3-4-2,0 0 4,0 0 0,3 0 1,-3 0 2,0 0 4,3 0 1,1-2-2,2-6-7,3-4 1,-1 0-1,1 0-5,1-1-2,0 0 1,1-2 0,0 0-4,0-1 5,3-1-3,1-2 0,1-1 2,-1 1 3,-1-1 2,-3 6-2,-2 2 0,-3 4-5,-3 3-3,-1 1-2,1 3 2,-1 1-15,0 0-24,1 0-25,2 0-85,1 0-171,0 0-197</inkml:trace>
  <inkml:trace contextRef="#ctx0" brushRef="#br1" timeOffset="124100.3906">17003 9682 401,'0'0'140,"0"0"-96,0 0 94,0 0 9,0 0-53,0 0 9,-11-9-18,11 7 2,0 2 34,0 0-22,0 0-16,0 0-9,0 0-21,4 0-16,9 14-10,4 7 17,3 1-17,-2-1-3,-5 2-10,0-6-2,-3 0-7,-3-2 2,-1-4 0,-2-7 2,0 1-1,-2-4-1,0-1 0,-2 0 1,0 0 3,0 0 4,1 0 6,4-6-3,1-6-9,3-2-6,1-3 3,1-4-5,-1-2 0,4-2-1,-1-5 0,3-1 3,0 3 0,0 3 2,-3 3 1,-1 8 0,-6 4-2,-4 7-4,-2 3 0,0 0-13,0 0-38,0 0-24,0 3-50,-7 11-120,-13 5-132,-5 1-533</inkml:trace>
  <inkml:trace contextRef="#ctx0" brushRef="#br1" timeOffset="124471.376">16870 9665 1031,'0'0'99,"0"0"-5,0 0 113,0 0-120,0 0-27,0 0-8,71 31 9,-51-12 5,5 1-14,-1-2-10,-2-2-11,-3-5-2,-6-5-11,-6-1-13,-4-3-4,-1-1 0,-1-1-1,-1 0 0,0 0-1,0 0-3,0 0-12,2 2-28,6-2-27,12 0-73,10-7-200,9-10-319</inkml:trace>
  <inkml:trace contextRef="#ctx0" brushRef="#br1" timeOffset="124672.524">17355 9581 1317,'0'0'78,"0"0"-36,0 0 80,0 0-89,0 0-33,0 0 0,-75 54 5,48-28-5,4-2-1,0 1-6,2-6-67,0-1-118,1-3-55,1-5-143</inkml:trace>
  <inkml:trace contextRef="#ctx0" brushRef="#br1" timeOffset="125017.9005">16916 9654 1207,'0'0'54,"0"0"79,0 0 44,0 0-111,0 0-45,0 0 8,76 57-6,-59-37-12,-5-2-3,1-4 4,-4-1-10,0-4 0,-1-5-2,-1 1 0,2-2-10,-3-1-31,2-1-21,-3-1-36,0 0-7,1-1-43,0-13-17,5-8-135,5-3-100</inkml:trace>
  <inkml:trace contextRef="#ctx0" brushRef="#br1" timeOffset="125275.6364">17294 9550 1021,'0'0'118,"0"0"-57,0 0 100,0 0-96,0 0-21,0 0 4,-27 87-18,4-54-13,-3-2-5,0-4-10,-1-5-1,1-5-1,-1-4-2,2-4 0,5-4-39,4-3-11,7-2-14,2 0-14,6 0 30,1 0-18,0-3-13,0-5-91,0-1-174</inkml:trace>
  <inkml:trace contextRef="#ctx0" brushRef="#br1" timeOffset="125408.591">17042 9760 239,'0'0'636,"0"0"-629,0 0 52,0 0-59,0 0-71,0 0-305</inkml:trace>
  <inkml:trace contextRef="#ctx0" brushRef="#br1" timeOffset="126271.2281">17926 9503 1121,'0'0'36,"0"0"1,0 0 117,0 0-67,0 0-64,0 0 11,12 67 33,-10-30-19,-2 0-29,0 1-4,0-4-11,0-4-4,0-7-6,0-1-59,5-7-71,7-4-58,5-7-58,-4-4-231</inkml:trace>
  <inkml:trace contextRef="#ctx0" brushRef="#br1" timeOffset="126480.2746">17925 9399 1005,'0'0'101,"0"0"-84,23-75 119,-4 58 6,1 4-96,7 4-18,3 3 0,3 6-15,0 0-8,1 15-5,-4 10-8,-6 12-68,-11 1-117,-11 4-123,-2 0-169</inkml:trace>
  <inkml:trace contextRef="#ctx0" brushRef="#br1" timeOffset="126630.9886">17886 9760 167,'0'0'826,"0"0"-817,0 0 112,0 0-4,0 0-71,0 0-46,98 17-22,-52-14-61,2-1-168,-2-2-238</inkml:trace>
  <inkml:trace contextRef="#ctx0" brushRef="#br1" timeOffset="129015.7435">18236 9762 932,'0'0'143,"0"0"-139,0 0 115,0 0-21,0 0-76,0 0-22,24 49 19,-24-16 10,0-1 0,-1-3-12,-6-7 0,3-4-5,0-3-5,3-5-2,1 1 5,0-5-1,0 1-2,0-4-4,0-3-1,0 0-1,0 0 2,0 0 1,0 0 0,0 0 0,0 0 0,0 0 0,0 0-3,0 0-1,0 0-6,0 0-14,0 0-7,0 0-3,0 0 6,0 0 6,0 0 13,0 0 5,0 0 1,0 0 3,0 0 4,0-3-5,0-2 2,0 2-2,0 0-3,0 1 0,0-1 0,0 2-1,0-1-6,0 0-6,1 1 2,-1 1 1,0-2 3,0 0-1,3 1 6,-3-1 1,1 2 1,1-1-1,-2-1 1,2 0 0,0-2-1,0-1 1,1 1 0,-2-2-1,2 1 1,-1 0 1,-1-1-1,1 3 0,-1-4 2,1 0-2,1 1 0,-1-6 0,1 0 1,2-2 2,0-6 2,1 1 7,0-2 3,2 0-8,-2 0 6,0 4 7,0 4 0,-1 5-7,1 2-6,1 2-3,4 4 1,9 0-3,6 0-1,5 12 1,-3 5 3,-5 2 2,-7 2 4,-8-1-2,-8-1-5,0 1-1,-5-3-2,-12-2 1,-3-4-2,-4-2 1,-3-1-1,4-4 0,3-3 1,8-1-1,6 0 1,6 0 2,0 0 10,0 0 24,0 0 5,0 0-15,0 0-12,0 0-7,0 0-3,0 0-3,0 0 0,0 0 0,0 5 1,0 5-1,2 4 2,9 6 16,0-3 6,0-1 6,0-5-8,-2 0-14,-1-3-6,-1-1-4,4-2-4,4 0-68,7-1-70,9-1-82,5-3-132,0 0-478</inkml:trace>
  <inkml:trace contextRef="#ctx0" brushRef="#br1" timeOffset="129419.2666">18721 9872 947,'0'0'317,"0"0"-309,0 0 196,0 0-86,0 0-102,0 0-12,2 23-3,-2 4 12,0-1-9,0-2-3,0-4-1,-5-5 0,1-3-3,2-5 0,2-7-27,0 0 4,0 0 11,0-3 13,2-16 1,10-4-5,2-7 6,3-2 2,2-1 2,2 1 34,0 2-6,3 7 18,-3 8-8,-1 8 6,-3 7-21,-2 0-10,-3 7-8,-3 17 4,-6 5-3,-3 4 5,0-2-3,-5 0-4,-8-4-1,-4-5-7,6-2-1,-1-3-1,3-3-56,4-1-157,5-4-210</inkml:trace>
  <inkml:trace contextRef="#ctx0" brushRef="#br1" timeOffset="132899.3934">16974 9777 585,'0'0'0,"0"0"9,0 0 11,0 0 1,0 0-19,0 0-2,0 0 0,0 0-1,0 0-3,0 0-59,0 0-188</inkml:trace>
  <inkml:trace contextRef="#ctx0" brushRef="#br1" timeOffset="133280.8122">16782 9682 800,'0'0'127,"0"0"-68,0 0 80,0 0-40,0 0-13,0 0-19,61 22-3,-38-8-16,3 1-13,-1 2-3,-6-2-16,-1-4-5,-6-2-6,-4-5-4,0 1-1,-3-3 0,2-1-1,3 2-11,-2-2-21,-1 1 0,-2 1-8,-3-3-46,0 0-38,-2 0-13,6 0-142,2-15-298</inkml:trace>
  <inkml:trace contextRef="#ctx0" brushRef="#br1" timeOffset="133432.0777">17153 9670 873,'0'0'121,"0"0"-88,0 0 100,0 0-55,0 0-36,0 0-36,-28 12-6,6 5-84,1 0-219,6-2-539</inkml:trace>
  <inkml:trace contextRef="#ctx0" brushRef="#br1" timeOffset="134864.3921">15343 9567 601,'0'0'653,"0"0"-640,0 0 60,0 0 104,0 0-78,0 0-81,42 57-12,-26 51 97,0 21-43,-2 7-32,-8 2 3,-6 1 4,0 0-11,0-6-5,0-2-7,0-8 2,0-9-3,0-7-3,0-13-3,0-9-1,0-10-3,0-13 1,0-10-3,0-10 1,0-8 0,0-10-2,0-10 0,0-8-7,0-6-12,0 0 0,0-6-1,0-14-6,-13-9-12,-12-6-30,-8-3-43,-5-2-30,-7 0-38,-6 4-1,2 9 15,3 8 47,10 10 120,14 5 42,11 4 63,8 0 42,3 0 21,3 8-38,15 11-15,5 5-2,3 4-36,-2-2-24,-3 1-25,0-1-11,-2-1-2,-2-3-2,-1-2-4,-2-4-1,-1 0 1,2-6-1,0 0 5,0-1 0,0-4 1,4-5 7,1 0 1,-1 0-6,-4 0-8,-4 0 0,-1-8-8,-1-9 0,7-11 0,5-9 0,7-12 0,9-8 0,-1-5 0,2-3 0,-7 1-33,-7 1-50,-15 2-41,-9 3-207,-9-2-277</inkml:trace>
  <inkml:trace contextRef="#ctx0" brushRef="#br1" timeOffset="135319.8384">15380 9585 1010,'0'0'45,"0"0"-40,0 0 90,-58-74 92,46 72-74,-1 2-65,-4 9-15,-10 13 15,-4 11-6,-2 4-6,-1 2-19,1 2-16,3-5 0,7-9 0,9-11-2,8-5-1,6-9 1,0-2 1,0 0 9,15-13 6,10-11-8,6-9-4,7-6 21,2-7 12,6 3-8,-4 3 0,-3 10 12,-11 8-3,-12 12-14,-6 7-3,-4 3-6,5 16-14,6 24-3,5 13 3,3 12 3,-1 5-1,-1 0-4,4 5-4,-1 2-88,-2-6-209,-9-8-736</inkml:trace>
  <inkml:trace contextRef="#ctx0" brushRef="#br1" timeOffset="136369.0079">17107 12889 682,'0'0'545,"0"0"-473,42-86 50,-40 74 62,-2 11-59,-2 1-63,-24 34-53,-18 28-5,-14 27 17,-14 18-5,-11 9-9,-1 0-3,-5-5-4,-4-10-1,-2-7 1,4-10-23,10-12-15,10-11-6,17-15-23,18-18-12,15-14 47,6-6 14,3-7 14,-6-1-8,-7 0-28,-6 0-37,-6-7-15,2-9 36,2-7 17,5-2 36,3-2 3,11 6 44,1 5 52,7 8-7,1 5-5,4 3-16,-1 0-30,2 10-13,0 14 7,0 9 26,5 3-17,10-1-14,4-3-4,-1 1-11,-3-3-5,-6-5-6,-2-2 1,-3-6 0,-2-7-2,0-2 0,-2-5 0,1-2 1,2-1 4,-1 0 3,7 0 3,7 0 13,5 0-14,5 0 13,0 2-9,3 8 7,-4 0 0,0 3-1,-1 1-8,-3 0-12,-5-1 0,-4-2 0,-3-4 0,-7-2 0,1-3 0,-2 1 0,2-3 0,8 0-25,8-17-35,11-12-39,6-10-101,9-17-185,5-17-313</inkml:trace>
  <inkml:trace contextRef="#ctx0" brushRef="#br1" timeOffset="136729.712">17080 12660 12,'0'0'1216,"0"0"-1216,0 0-32,7-74 32,-39 56 7,-7 0-7,-8 1-32,0 0 11,5-1 8,11 1 12,12 1 1,10 2 35,7 4 49,2 3 38,0 4-3,11 3-27,25 20-47,20 16-20,14 14 56,9 6-15,-7 2-25,-9-2-15,-11-11-11,-15-8-9,-7-10-5,-11-8-1,-5-7-9,-5-2-55,-6-9-155,-2-1-263</inkml:trace>
  <inkml:trace contextRef="#ctx0" brushRef="#br1" timeOffset="137720.1576">17656 13404 788,'0'0'127,"0"0"-116,0 0 141,-63-75 16,63 70 13,0 5-38,36 0-32,45 22-49,47 21-24,42 20 23,14 10-11,4 3-21,-15 3 16,-15-5-24,-22-6 3,-22-10-1,-23-11-10,-19-9-13,-23-6 0,-15-8 0,-11-5-10,-11-5-13,-4-6-19,-8-6 7,0-2 3,0 0 18,2-18 14,4-13-15,3-9-2,3 1 11,1 3 5,4 11 1,-2 6 0,-5 10 0,0 3 0,-5 4 0,-3 2-1,-2-2 1,3 2 0,3 0 1,1 0 0,2 0 3,0 0 1,-5 0-1,-1 0-1,-3-1 3,0-1 0,0 2 3,2 0 0,5 0-6,7 0 3,6 5-3,3 8 1,1 1 4,-3-2-3,-6-2 0,-2-1-1,-2 3-2,2 1 1,-1 6 0,7 7-3,-1 4 3,0 1-3,-6-3 0,-7-5 0,-5-4-1,-2-5-5,-18-1 6,-8-8 0,-5-1 3,-5-4 0,-4 0-1,0 0-1,-6 0 1,-5-4-1,-8 1 2,-13 1 5,-9 2-4,0 0 4,8 0-5,14 0-3,13 0-5,14-2-18,1-9-72,-3-8-130,-5-12-187,-4-10-444</inkml:trace>
  <inkml:trace contextRef="#ctx0" brushRef="#br1" timeOffset="138088.1015">17940 13140 1160,'0'0'208,"0"0"-207,0 0 55,0 0 53,-123 3-39,53 1-45,-5-1-7,1-3-13,11 0 8,17 0 5,18 0 17,13 0 26,10-3-14,5 3 15,0 0-19,0 0-15,0 8-14,11 22-13,10 14 7,10 10 16,6 6-3,5-2-1,0-1-20,0-3 0,1-1 0,-4-4-50,0-4-71,-1-5-151,2-10-265</inkml:trace>
  <inkml:trace contextRef="#ctx0" brushRef="#br1" timeOffset="143705.6554">9973 8842 724,'0'0'68,"0"0"-64,0 0 128,0 0 37,0 0-86,0 0-10,0 0 0,0 0 0,-16-43-24,16 43-11,0 0 2,0 0-2,16 12 7,14 8 12,15 9 17,13 1-32,9-2-13,0-2-8,-4-3-7,-10-4-7,-11-1-1,-14-3-4,-5 0 0,-11-4-1,-2-3 1,-4-2-2,-3-3 1,-3-2 3,0-1-2,0 0 3,0 0 1,0 0 5,0 0-2,0 0-5,-5 0 0,-9 0-1,-7 0-2,-13 0 2,-11 0-2,-9 0 2,-7 0 0,-6 0 2,-5 6-5,4 1-2,3 2 1,9 0-1,9-1-1,10 1 3,12-2-7,10-4-29,9 0-38,6-3-83,0 0-36,12 0-95,18 0-224</inkml:trace>
  <inkml:trace contextRef="#ctx0" brushRef="#br1" timeOffset="144094.7275">9964 8811 554,'0'0'660,"0"0"-632,0 0 73,0 0 92,0 0-91,0 0-63,39 0-14,11 27 21,17 4 13,7 3-30,2-5-7,-9 0-10,-13-6-2,-14-3-1,-12-5-7,-14-9-1,-7-3 3,-6-2-2,-1-1-1,0 0 0,0 0 0,-3 0-1,-14 0-2,-7 0 2,-13 0 1,-13-3 3,-12 2-3,-14 1 1,-16 0-2,-6 0-6,4 0-5,14 4-28,23-1-20,30-3-31,23 0-34,4 0 0,26-3-126,9-7-109,1-5-111</inkml:trace>
  <inkml:trace contextRef="#ctx0" brushRef="#br1" timeOffset="144560.0004">9916 8740 718,'0'0'107,"0"0"-7,0 0 80,0 0-91,0 0-5,0 0 48,58 52 0,-10-23-32,10-3-38,8 1-11,4 0-13,-3-3-9,-7-2-4,-13-3-13,-12-4-3,-14-4-3,-12-6-5,-6-2 1,-3-1-1,0-2-1,0 0 2,0 0-2,0 0 0,0 0 0,-3 0 0,-11 1 0,-4 0 0,-10 2 1,-9 0 2,-8-1-1,-3 3 1,-7-1-3,-5 1 1,-2 1-1,-6-2-1,-1 2-2,3-2 2,8 1 0,13-3 1,20 1-5,10-3-16,15 0-27,0 0-34,0 0-32,18 0-126,4 0-51,-1 0-73,-2 0-242</inkml:trace>
  <inkml:trace contextRef="#ctx0" brushRef="#br1" timeOffset="145034.5212">9848 8771 1089,'0'0'158,"0"0"-140,0 0 98,0 0 46,91 31-78,-24 0-23,5 3 0,2-1-23,-2-2-7,-6-1-3,-1-5-8,-11-3-12,-4-2-4,-8-5-1,-8-2-2,-11-7 3,-10-3-4,-9 1 2,-4-4 0,0 1 1,0-1-2,0 0 5,0 0-5,0 0-1,0 0 0,-3 0-1,-8 0-1,-9 0 2,-9 2 0,-6 2 2,-11 2-2,-11 4 2,-10-3 0,-10 4-2,3-2 2,7 0-2,12-3-4,16-5-6,15 1-32,12-2-22,7 0-32,5 0-10,0-2-18,0-9-70,0 0 0,6-1-137,2 0-33</inkml:trace>
  <inkml:trace contextRef="#ctx0" brushRef="#br1" timeOffset="145625.1668">9928 8782 945,'0'0'151,"0"0"-142,0 0 107,0 0 96,111 64-93,-53-33-47,4 0-14,4-2-12,-2-2 0,-3-1-23,-5-4-2,-9-3-9,-11-5 0,-11-3-4,-11-8-5,-4 0-1,-8-3 2,-2 0 2,0 0-4,0 0 3,0 0-4,-5 0-1,-11 0 0,-12 0 1,-19 0-1,-20 3 1,-17 4 2,-14 1 1,0 4-4,10 0-3,15 2 3,16-1 0,15-1 2,12-3-2,9-1 1,8-4-1,4-2 0,6 0 4,0-2-3,3 0-1,0 0 1,0 0-1,0 0 1,0 1-1,0-1 0,0 2 0,0-2 1,0 0-1,0 0 0,0 0 0,0 0-1,0 0 1,0 0-7,0 0-2,0 0-2,0 0-4,5 0-17,4 0-29,5 0-47,5-9-82,6 2-66,3-3-111,1 0-343</inkml:trace>
  <inkml:trace contextRef="#ctx0" brushRef="#br1" timeOffset="146115.8967">9960 8508 1066,'0'0'0,"0"0"-42,0 0 42,0 0 0,109-11-27,-65 11-251</inkml:trace>
  <inkml:trace contextRef="#ctx0" brushRef="#br1" timeOffset="147256.2702">10078 8548 337,'0'0'612,"0"0"-602,0 0-6,0 0 146,0 0-73,0 0-42,-5-8-8,5 8 14,-1 0-1,-2 0 2,3 0-3,0 0-13,0 0-13,0 0-3,0 0-2,0 0-3,0 0-2,0 0-2,0 0-2,0 0 1,0 0-2,0 0 4,0 0-1,0 0-1,0 0 0,0 0 0,0 0 1,0 0-1,0 0 0,0 0 0,0 0 0,0 0 0,0 0 0,0 0 0,0 0 0,0 0 0,0 0 0,0 0 0,0 0 1,0 0-1,0 0 0,0 0 0,0 0 0,0 0 0,0 0 0,0 0 0,0 0 0,0 0-1,0 0 0,0 0 0,0 0-1,0 0 2,0 0-2,0 0-1,0 0 2,0 0 1,0 0-3,0 0-1,0 0-2,-2 0-5,2 0-19,-2 0-48,-1 5-62,-1-5-116,2 0-201</inkml:trace>
  <inkml:trace contextRef="#ctx0" brushRef="#br1" timeOffset="149233.7861">16905 9791 409,'0'0'152,"0"0"-151,0 0 3,0 0 95,0 0 9,0 0-4,-19-24 5,19 24 14,0 0-39,0 0 3,10 0-28,7 5-25,3 9 6,5 1-2,-1 1-11,0-1-14,-6-5-9,0 0-3,-3-1-1,1-2-4,-2-3-62,5-2-66,0-2-26,5 0-80,6-10-144</inkml:trace>
  <inkml:trace contextRef="#ctx0" brushRef="#br1" timeOffset="149444.8463">17402 9646 919,'0'0'72,"0"0"-32,0 0 84,0 0-24,0 0-71,0 0-26,-31 8 9,0 18 17,-8 4-19,-7 0-8,0-4-2,4-3-3,9-6-97,11-4-93,14-4-128,8-5-335</inkml:trace>
  <inkml:trace contextRef="#ctx0" brushRef="#br1" timeOffset="149603.2391">17185 9769 323,'0'0'0,"0"0"-323</inkml:trace>
  <inkml:trace contextRef="#ctx0" brushRef="#br1" timeOffset="152345.6232">16632 9132 100,'0'0'625,"0"0"-550,0 0 103,0 0-11,0 0-85,0 0-14,0 0-19,-11-17-8,11 16 10,1-2-4,12-1-7,10-1-25,7-1-12,6-3-2,4 2 2,-1-1-2,-2-1 3,-2 2-3,-5-1 6,-5 0-6,-3 4 6,-3-3-3,-5 3-1,-5 0 1,-2 2 6,-5-2-4,-2 3 5,1-2 1,1-1 0,-1 0 1,2-1-5,-1 2 3,-2 3 3,0 0 0,0 0-1,0 0-1,0 0-10,0 9-2,0 19 0,5 15 0,4 10 31,2 5 1,-1 0-4,-2-2-4,-3-3-4,2-7-12,-3-5-3,2-6 0,-3-7 3,-1-6-6,-1-10 1,-1-5-3,0-2 1,0-5 0,0 1 0,0-1-1,0 0-3,0 0-20,0 0-26,2-4-42,3-7-57,0 1-22,-3 0-49,-2 3-109,0 0-106</inkml:trace>
  <inkml:trace contextRef="#ctx0" brushRef="#br1" timeOffset="154985.2699">13152 7943 1111,'0'0'56,"0"0"-48,0 0 142,0 0 9,0 0-67,129 0-18,-71-1-7,6 1-15,4 0-13,3 0-3,-1 0-7,1 0-3,3 0-4,-5 0-8,-8 0 1,-9 0-4,-19 0-4,-12 0-4,-9 0-3,-5 0-2,-1 1-12,6-1-48,12 0-55,18 0-224,16 0-376</inkml:trace>
  <inkml:trace contextRef="#ctx0" brushRef="#br1" timeOffset="155530.5771">17865 7986 239,'0'0'874,"0"0"-818,0 0 82,0 0 84,0 0-54,0 0-78,28-36-37,19 33-16,19 3-6,12 0 0,6 0-4,-4 0 0,-7 2-11,-10 2-10,-12 1-5,-14 1-1,-9-1-10,-2-2-51,-3-1-88,-1-2-413</inkml:trace>
  <inkml:trace contextRef="#ctx0" brushRef="#br1" timeOffset="159997.32">9860 8740 716,'0'0'148,"0"0"-113,0 0 124,0 0-23,0 0-47,0 0 3,0 0-17,-3-13-17,3 13 5,0 0-16,0 0-9,0 0-3,0 0-7,0 0 12,0 0-17,14 3-2,8 13-1,6 3 8,5 1-2,2-1 1,4 1-1,5 3-7,4-1 2,5 2-8,-1-2 10,0-1-15,-3-3-2,-5 1 0,-8-3 2,-7-3-2,-3-4-2,-4 1-1,-4-3-3,1-1 0,-1-1 0,-5 1 0,0-3 0,-5 0 0,-1-1 0,-3-2 0,-2 3 0,-2-3 0,0 0 0,0 0 0,0 0 0,0 0 0,0 0 0,0 0 0,0 0 0,0 0 0,0 0 0,0 0 0,0 0 0,0 0 0,0 0 0,0 0 0,-2 0 0,1 0 0,1 0 0,-3 0 0,-1 0 0,-2 7 0,-5 3 0,-6 4 0,-7 6 0,-4 4 0,-3 2 0,-2 3 0,2-2 0,1-2 0,1 0 0,3-3 0,-1 3 0,2-2 0,2-3 0,-1 0 0,4-4 0,4-2 0,2-3 0,4-2 0,-1-1 0,5-1 0,0-3 0,1-2 0,3-1 0,2-1 0,0 0 0,0 0 0,0 0 0,0 0 0,0 0 0,2-14-30,6-9-104,-2-5-63,-3-2-178,-3-4-165</inkml:trace>
  <inkml:trace contextRef="#ctx0" brushRef="#br1" timeOffset="160717.3742">9868 8722 908,'0'0'102,"0"0"42,0 0 81,0 0-101,0 0-28,0 0-36,44 14-6,-2 15-4,13 7-1,5 2-9,1-2-6,6 3-3,-4-4 3,0-3-14,-9-1-3,-10-4-1,-9-7-2,-8-3-8,-7-6-3,-7-4-1,-6-2-2,-5-5 0,-1 0 2,-1 0 2,0 0-2,0 0 2,0 0-1,0 0 0,0 0-3,0 0 0,0 0 0,0 0 0,0 0 0,0 0 0,0 0 0,0 0 0,-3 0 0,-4 0 0,-6 0 0,-4 0 0,-8 0 0,-8 0 0,-8 0 0,-8 10 0,-9 2 0,-6 4 0,-5 2 0,0-1 0,3 0 0,6-3 0,9-4 0,7 0 0,9-5 0,10-1 0,11-1 0,6-3 0,5 0 0,3 0 0,0 0 0,0 0 0,0 0 0,0 0 0,0 0 0,0 0 0,0 0 0,0 0 0,0 0 0,0 0 0,1-3 0,9-8 0,4-4-46,5-5-58,4-1-36,1 0-173,-5 0-237</inkml:trace>
  <inkml:trace contextRef="#ctx0" brushRef="#br1" timeOffset="161569.6564">9813 8637 333,'0'0'609,"0"0"-593,0 0 124,0 0 56,0 0-48,0 0-38,64 20-11,-20 2-31,8 9-14,5 3-18,11 7-6,5-1 3,2-1-7,-6-2-4,-10-6-7,-13-6-4,-10-6 2,-12-3-7,-7-8-2,-7-2-4,-7-5 4,-2-1-3,-1 0 0,0 0 1,0 0-2,0 0 1,0 0 3,0 0-2,0 0 1,0 0 0,0 0 0,0 0 0,0 0-2,0 0-1,1 0 1,-1 0 1,0 0 1,2 0-2,-2 0 3,2 1 0,-2-1-4,0 0 1,0 0 1,1 0 1,1 0 0,-1 0 2,-1 0 1,1 0-1,1 0 0,0 2-3,1-1 1,6 2-3,-4-2 0,3 3 0,-3-4 0,-4 0 0,2 0 0,-3 0 0,0 0 0,0 0 0,0 0 0,0 0 0,0 0 0,-1 0 0,-15 3 0,-10 7 0,-19 6 0,-12 5 0,-14 3 0,-8 1 0,-8 1 0,-1-2 0,8-3 0,10-3 0,13-5 0,18-8 0,12-2 0,14-3 0,8 0 0,4 0 0,1 0 0,0 0 0,0 0 0,0-4 0,3-5-68,9-3-19,3 2-13,6-1-117,4 1-90,1-2-89,0-1-194</inkml:trace>
  <inkml:trace contextRef="#ctx0" brushRef="#br1" timeOffset="162177.7813">9764 8646 1064,'0'0'205,"0"0"-202,0 0 110,0 0 25,112 40-37,-49-2-35,5 9-1,5 0-30,3-1 1,-2-4 1,-1-1-6,-9-10-15,-11-2-5,-9-7 0,-8-5-8,-8-3 1,-9-4-3,-7-4-1,-5-3 6,-7-3-5,0 0 1,0 0-1,0 0 6,0 0 1,0 0 3,0 0-6,0 0 0,0 0-1,-5 0 1,-14 1-4,-11 6 5,-12 3 8,-11 4 0,-9 3-1,-10-2-9,-1 2-4,-3-3 0,9-2 0,9-2 0,13-2 0,6-2 0,12-1 0,6-5 0,10 3 0,5-3 0,4 0 0,2 0 0,0 0 0,0 0 0,0 0 0,0 0 0,0 0 0,0 0-3,0 0-27,0 0-9,0 0-15,3 0-11,2 0-63,2-8-93,-1-9-74,0-7-73,2-5-252</inkml:trace>
  <inkml:trace contextRef="#ctx0" brushRef="#br1" timeOffset="162725.7127">9805 8707 321,'0'0'850,"0"0"-837,0 0 47,0 0 112,0 0-88,123 58 6,-59-19-9,3 1-24,2 0-9,0-1-12,-8-3 0,-6-5-8,-7-2-7,-9-9-6,-10-3-4,-5-8-5,-12-1 0,-6-5-4,-6-3 2,0 0-4,0 0 5,0 0-1,0 0-2,0 0-1,0 0 3,0 0-1,0 0-1,-3 0-1,-10 0-1,-14 2 0,-12 5 2,-13 2 2,-17 4 0,-11-1 5,-7 4-5,5 3-4,5-4-1,14 0 1,15-6-2,17-1 1,13-6 1,8-1 0,5-1 0,4 0-2,1 0-15,0 0-13,0 0-21,0 0-17,0 0-41,6-3-73,4-4-16,2-1-48,3-2-162</inkml:trace>
  <inkml:trace contextRef="#ctx0" brushRef="#br1" timeOffset="164578.5648">579 6498 1204,'0'0'169,"143"-104"-145,-56 34-24,-4-5 82,-14-3-31,-20-3-5,-22 0 14,-24 6-25,-3 13-11,-24 20-7,0 25 12,-7 17-29,-6 19-7,-8 40 3,-3 21 0,-1 21 3,10 6 1,14-8 0,10-7-1,15-13-1,3-20-3,28-18-11,17-16-30,13-17-2,7-8-1,-2-9 35,-8-23 14,-13-6 9,-9-4 18,-11 6 42,-10 7-9,-7 15-11,-7 9 0,-1 5-19,0 2-30,0 18-5,-9 9 5,-1 2 0,2 1 0,2-6 0,3-4-1,3-3-29,0-7-110,3-7-134,11-5-214</inkml:trace>
  <inkml:trace contextRef="#ctx0" brushRef="#br1" timeOffset="164766.4134">1225 6275 1074,'0'0'415,"0"0"-414,0 0 91,0 0-24,0 0-68,0 0-64,37-48-144,-31 76-80,-1 5-329</inkml:trace>
  <inkml:trace contextRef="#ctx0" brushRef="#br1" timeOffset="165169.7011">1401 6402 1206,'0'0'266,"0"0"-263,85 0 148,-72 0-47,-8 6-72,-3 11-30,0 8 5,-2 3-7,0-1 0,-3-3-2,-3-4-33,3-8-20,2-6-14,1-6 24,0-2 45,21-20 5,9-8-3,10-4 14,-6 0 36,-3 6 0,-5 8-12,-5 9 0,-5 9-20,-4 2-14,-1 10-6,2 13-7,0 5 7,-2 1-2,1-5-1,0-7-12,4-10-4,6-7 4,7 0 15,4-22 3,1-8 0,-1-6 3,-11 1-1,-8 6 4,-7 9 3,-7 11-3,0 9-9,-15 3-14,-6 23 2,2 8 8,4 2 0,12-2 1,3-8-1,25-4 0,24-7-1,20-5-50,16-10-197,9 0-456</inkml:trace>
  <inkml:trace contextRef="#ctx0" brushRef="#br1" timeOffset="165703.4303">2505 6500 1553,'0'0'9,"0"0"49,91-16 69,-42 7-87,2 4-22,-1-1-12,-3 1-6,-1-2 0,-9 0-1,-7 2-10,-6-2-33,-13-1-43,-5-3-14,-6-3-3,-10-4-10,-16 0 38,1 1 41,3 3 35,9 5 18,8 4 112,5 5 4,0 0-6,21 17-82,7 13-8,7 8 29,-7 3-38,-13 0-14,-15-4-8,0 0-7,-26-5 0,-15-3-41,-14-7-134,-3-13-208</inkml:trace>
  <inkml:trace contextRef="#ctx0" brushRef="#br1" timeOffset="166723.7393">2834 5666 1350,'0'0'10,"0"0"-9,0 0 70,-121-60-17,63 86-41,-4 27 1,5 24 8,15 13 3,18 2-24,17-8 1,7-13-2,7-19-2,26-17-5,14-16-10,12-14-15,5-5 0,3-25 31,-4-18 1,-8-9 3,-7-7 2,-7-2 1,-13 11 26,-11 18 13,-12 16-16,-5 16-7,0 6-22,0 23-17,-15 9 13,-3 3 3,3-3 1,5-9 0,8-6-1,2-9-2,4-11-9,27-3-13,9-11 16,8-16 6,-2-8 3,-12-4 0,-11 4 4,-10 3 4,-10 10 13,-3 10 9,0 9-14,0 3-16,-3 11-12,-6 18 4,-1 8 8,4 1 4,4 1-4,2-7-2,0-5-3,14-7-29,2-6-102,6-10-105,2-4-106,-1 0-160</inkml:trace>
  <inkml:trace contextRef="#ctx0" brushRef="#br1" timeOffset="166985.5336">3374 5932 800,'0'0'257,"0"0"-226,0 0 151,30-76-23,-18 76-103,6 0-36,3 24-11,4 8 5,-6 9-8,-8-2-1,-8 0-4,-3-3-1,-3-10-2,-11-8-18,-2-8-21,4-10 10,2 0 31,10-15 4,0-14 13,10-7 13,13-4-12,9 0 1,4-1-15,6 5-4,-2 9-47,-3 12-147,-7 12-139,-13 3-304</inkml:trace>
  <inkml:trace contextRef="#ctx0" brushRef="#br1" timeOffset="167773.5458">3766 5914 494,'0'0'953,"0"0"-946,84-40 70,-65 40 24,-8 20-67,-1 15-30,-8 9 3,-2 3-7,-7-4-1,-15-3-4,-3-8-56,2-8-28,9-12 10,7-9 6,7-3 65,4-17 8,18-15 25,17-9 8,7-2 5,5-1-18,4 3-14,-10 10-6,-8 9-2,-7 14-23,-9 8-100,-6 5-25,-5 15-47,-5 1-65,-5-3 101,0-9 161,0-6 27,0-3 134,0 0 155,0-3-84,-7-4-109,-4 4-64,-1 3-25,-7 5-30,-1 24-4,-1 7-3,9 1 1,5-3-7,7-8-15,10-9-53,15-8 13,7-9-2,5-5 58,4-20 4,-4-7 4,1-4 2,-8 0 20,-12 7 43,-6 11-15,-9 11-14,-3 7-36,0 4-1,0 19-23,0 8 22,-1 1 2,1-1-13,0-6-13,0-7 16,10-10-19,11-8 2,3 0 12,3-19 15,4-7 5,-4-1 38,-6 0 34,-2 5-20,-2 3-13,-4 4-29,-4 3-15,3 5-18,-2-4-30,-1 0-1,0-4 12,-1-6 24,-4-2 13,-4 0 8,0 7 22,0 5-5,-4 11 16,-10 2-32,-5 27-8,-4 17 9,0 11 10,2 4-5,5-4-6,8-6-7,5-6-2,3-11-13,0-9-83,13-11-72,7-13-131,1-1-441</inkml:trace>
  <inkml:trace contextRef="#ctx0" brushRef="#br1" timeOffset="167932.9152">4548 6024 1502,'0'0'17,"80"-12"33,-17 12 7,11 12-57,0 9-115,-2-1-421</inkml:trace>
  <inkml:trace contextRef="#ctx0" brushRef="#br1" timeOffset="168718.304">2709 7050 724,'0'0'309,"61"-93"-286,-50 47 150,-11 4 15,0 9-97,-17 12-20,-13 14-24,-8 7-29,-7 26-18,2 23 0,7 18-3,12 11 2,18-3-2,6-8-8,21-16-18,13-14-42,7-13 1,6-17 21,4-7 8,0-14 32,2-23 9,-2-11 0,-5-6 2,-8-1 22,-13 8 33,-9 13-13,-10 16-5,-6 15-6,0 3-33,-7 29-2,-8 13-1,7 6 2,7-2-2,1-9-1,9-8-10,15-15-31,9-9 12,4-5 23,6-17 8,-1-17 2,-3-7 6,-4-3 4,-12 4 19,-10 8 13,-9 13 3,-4 11-7,0 8-25,-4 5-13,-12 21-14,-1 10 14,3 3 0,5 1 0,9-5 0,0-7-4,0-4-42,6-8-83,7-9-110,2-7-173</inkml:trace>
  <inkml:trace contextRef="#ctx0" brushRef="#br1" timeOffset="168986.9833">3428 7031 967,'0'0'162,"0"0"-104,113-36 177,-75 36-154,-7 18-47,-9 17-3,-7 7-9,-9 5-14,-6-1-7,0-2-1,-19-8-3,-5-8-37,-1-11-26,4-12 1,6-5 22,12-14 43,3-15 12,3-12 11,21-6 18,4-3-9,8-3-12,2 8-20,1 10-7,-1 14-101,-7 13-167,-4 8-320</inkml:trace>
  <inkml:trace contextRef="#ctx0" brushRef="#br1" timeOffset="169828.0565">3968 7084 1359,'0'0'6,"0"0"77,88 40 46,-79-12-94,-9 3-16,0 4-10,-19-1-9,-11-4-9,0-7-67,0-7-29,6-15-35,7-1 32,16-17 96,1-16 12,26-7 47,14-5 30,3-1 8,5 5-47,-5 12-26,-4 12-12,-3 17-4,-6 3-44,-5 24-68,-6 4 1,-5 3-122,-7-9 4,-4-9 130,0-8 103,0-8 57,3 0 200,0-17 13,-1-7-106,-5-1-43,0 6-39,0 6-21,-14 9-51,-5 4-10,-4 16-9,-2 15-1,7 8 0,9-1-55,6-2-31,3-10-29,11-12 17,12-6 42,9-8 49,4-2 17,0-21 11,5-3 30,-2-3 2,-3 1-10,-8 6-7,-4 8 8,-11 10-4,-8 4-30,-1 7-9,-4 12 6,0 3 2,0 2-6,0-6 0,0-2-20,0-7 12,5-6-22,10-3 12,4 0 22,4-11 3,-1-4 4,-3 0 29,-3 6 27,-4 1-12,-2 4-29,3 2-19,-3 2-10,4 0-19,2 0-14,2-3 13,0-9 24,3-6 6,1-13 3,4-12 9,-1-15 3,0-3 25,-7 4-21,-6 12 20,-6 18 14,-6 13-13,0 14-15,0 1-1,-18 32-23,-7 23-1,-2 10 22,0 5 3,8-5 6,7-10-21,6-10-10,6-12 0,0-12-1,4-9-67,8-12-62,2-1-38,-5-15-90,-7-13-302</inkml:trace>
  <inkml:trace contextRef="#ctx0" brushRef="#br1" timeOffset="169999.568">4793 7104 1043,'0'0'248,"0"0"-80,0 0 1,143-32-125,-60 32-42,11 0-2,5 9-278,14-9-550</inkml:trace>
  <inkml:trace contextRef="#ctx0" brushRef="#br1" timeOffset="170472.7486">5858 7081 1701,'0'0'0,"0"0"-17,-6 80 17,-30-9 40,-9 5-10,-9-1-9,1-11-19,8-11-2,11-17-11,14-13-58,10-15-53,10-8-35,0-17 2,12-19-1,18-20 50,15-9 106,19-13 37,15-10 22,9-3 27,-2 6 34,-7 16-7,-9 23-29,-16 22-10,-11 18-20,-8 6-25,-7 18-9,-12 22-14,-11 13 1,-5 9-4,-37 3-1,-14-6-2,-12-8-4,3-11-24,10-13-60,15-13-36,18-10-82,17-4-27,10-4-38,30-16-161</inkml:trace>
  <inkml:trace contextRef="#ctx0" brushRef="#br1" timeOffset="171380.4389">6523 7054 74,'0'0'987,"0"0"-932,45-72 107,-45 72 24,-15 0-149,-16 26-36,-10 13-2,-5 10 0,6 1-2,13-3-8,13-7-41,14-13-83,0-13 25,27-13 81,12-1 9,6-26 20,1-11 27,-1-4 41,-8-1 43,-10 6-2,-12 13-51,-9 10 3,-5 13-30,-1 8-31,0 20-5,-6 8 3,-1 5 1,-1-4-4,3-6-31,5-7 1,0-12-10,17-12-5,12 0 41,5-26 9,12-15 6,-1-9 7,-3-9 17,-5-6 10,-9 2-20,-13 7 7,-7 20-1,-8 14-22,0 18-4,0 4-3,-3 17-35,-8 20 28,5 13 7,3 8-1,-1 2 2,1-2 2,-7-8 0,0-8 0,-4-12 0,3-7-13,5-11-33,3-7 12,3-5 18,0 0 16,24-12 13,8-5-4,6-3 2,7-4 9,1 1-9,-4-4-4,0-1-6,-5-6 1,-7-1 2,-8-2 1,-10 2 0,-9 7 1,-3 10-4,-3 9-2,-18 9-9,-9 1-9,-2 18 6,3 13 7,6 6-3,13-1-9,10 1 8,0-10 9,8-5 2,16-8 20,-2-1 22,2 1 13,-6-2-13,-5 3-31,-8 1-6,-5 1-1,0-3-6,-10-2-5,-6-7-37,2-6-52,10-6-52,4-22-12,20-10 30,22-5 128,13-1 37,3 1 92,2 11 63,-8 11-57,-10 11-53,-10 10-14,-9 7-36,-13 20-26,-10 8-2,0 5 3,-15 1-6,-10-2-1,0-8-1,1-6-5,6-8-89,-1-8-94,3-9-245</inkml:trace>
  <inkml:trace contextRef="#ctx0" brushRef="#br1" timeOffset="171550.138">7500 6842 1505,'0'0'4,"0"0"-4,0 0 0,0 0-21,0 0-247,0 0-109</inkml:trace>
  <inkml:trace contextRef="#ctx0" brushRef="#br1" timeOffset="171808.7745">7680 7068 1321,'0'0'228,"0"0"-222,93 0 67,-87 25-8,-6 9-50,0 5-3,-16-1-8,-10-4-4,-2-7-4,10-13-34,3-8-34,11-6 4,4-10 67,13-20 1,18-12 5,8-4 38,6 1 17,-2 5 18,-6 10-27,-6 12-17,-10 15-20,-5 3-12,-5 24-2,-5 13-9,-3 4-6,-3-1-96,2-3-69,7-9-131,9-15-180</inkml:trace>
  <inkml:trace contextRef="#ctx0" brushRef="#br1" timeOffset="172085.5922">8207 7085 1149,'0'0'87,"42"-91"-2,-39 61 70,-3 13-86,-17 17-58,-15 6-11,-2 33-8,6 16 0,7 13-1,12 2 8,8-3 0,1-11 1,0-7 0,7-13 12,1-14 26,-8-10 21,0-8-6,0-4-10,0 0-2,0-3-19,0-18 15,-3-12-21,3-16-1,18-11-1,27-17-11,19-16-3,16-7-1,7-3-11,-8 10-81,-12 26-141,-35 26-296</inkml:trace>
  <inkml:trace contextRef="#ctx0" brushRef="#br1" timeOffset="172605.5041">3131 7556 1158,'0'0'109,"0"0"112,0 0-11,0 0-149,0 0-35,-116 122 14,68-48-26,3-2-9,2-2-5,9-8-16,4-10-103,12-14-128,5-14-322</inkml:trace>
  <inkml:trace contextRef="#ctx0" brushRef="#br1" timeOffset="174373.7142">2630 7807 1008,'0'0'271,"121"-33"-267,-41 20 74,0-3 5,11 3-61,-2-4-10,-7 0 12,-5-2-21,-14-3 0,-14 3-2,-11 2 6,-15 2 2,-8 8-5,-10 3 3,-5 4 1,0 4-8,-3 25-17,-15 12 17,-4 5 0,-4 7 1,-5-2-1,-3-5 0,-2-4-1,6-12-5,10-11-6,10-11-8,10-8-6,0-6 26,5-16 2,19-9-1,7-4 4,13 1 10,2 5 14,7 7 29,4 9-8,-4 12-12,-6 1-12,-10 15-16,-13 16-10,-8 8-2,-16 2 1,0 4-5,-7-8-33,-14-5-33,-7-11 0,5-10-2,4-11 16,10 0 58,7-17 23,2-14 15,14-4 12,20-5-13,5 1 6,3 5 5,7 7-13,3 10-19,0 9-11,-1 8-5,-5 0-1,-12 16-12,-14 6 6,-5 3-9,-15-1-10,0-1-6,-12-3 12,-11 0 13,-5-5 0,4-3 5,2-6 1,13-1 0,3-2-2,6-3-2,0 0 5,12-3 4,16-13-1,7-4-3,-1-4 1,-3-2 3,-5 1 9,-7 0 3,-7 2-4,-3 6-12,-6 7-2,-3 10-18,0 0-28,0 6-52,0 12 10,0 5 59,-6 0 7,6-3-4,0-2 10,0-8-1,0-5 12,0-2 4,0-3 3,4 0 5,-1 0 2,2-3-4,-1-3 1,-2-1-4,2 3 0,-1 0-1,4 0 0,1-2 1,3 0 0,2 0 0,-1-1 2,-3 1 14,1 0-2,-4 1 9,-3 2-10,-1 3-4,-1 0-6,1 0 0,5 0-3,3-1 3,3-2 30,6 0 28,-6 0 3,2-1-24,-9 4 1,-3-3-8,-3 3-10,0 0-23,0 17 0,0 11 0,-6 5 1,-7-1-1,5-1 0,4-7 0,2-7-1,2-6-7,0-6-2,12-5-4,11 0 10,2-19 4,8-7 0,-3-3 1,-2-3 3,-1 1-2,-3 0 1,-5 4-3,-4 8 0,-8 9 0,-5 7-3,-2 3-18,0 3-71,-8 14 37,-3 5 44,2-1-18,7-2 18,2-3 11,0-3 2,15-6 7,6-1 33,0-2 28,-5-1-9,-1 1-8,-7 0-37,-5 3 6,-2 3-20,-1 5 0,0 8-2,-4 4 0,-14 5 0,-2 4-1,-5 0 0,4 0 1,0-4 0,6-5 0,8-8 1,4-5 0,3-9-2,0-5-4,0 0-25,0-8 29,0-14-32,1-9 3,8-9 20,11-6-6,14-6-10,21-5 5,15-4 11,14-3 7,5-3 3,-5 2 11,-7-1 24,-15 3 2,-25 5 18,-16 10-5,-21 15-19,-5 16-17,-31 17-14,-10 26-17,-7 26 10,3 16 3,12 5 3,15-2 1,13-6 4,8-12 2,2-10-3,0-13 1,9-10-1,5-10-2,2-8 0,10-2 6,8-10 3,10-12-1,7-4 13,0-1-2,-5 7 13,-13 9 12,-12 11-17,-12 2-17,-9 24-9,0 13-1,-25 3 0,-1 1 1,-1 0-2,6-6-5,11-6-76,10-7-132,12-15-235</inkml:trace>
  <inkml:trace contextRef="#ctx0" brushRef="#br1" timeOffset="174979.0356">2858 8808 189,'0'0'48,"0"0"79,-103 53-22,94-51-9,9-2-10,30-21 170,33-24-115,25-20-85,17-16 37,6-9 61,-14-1-40,-23 13 2,-27 15-28,-25 23-27,-20 20-24,-4 20-17,-37 11-20,-20 41-9,-13 24 9,-1 19-4,18 5-4,19-10-12,23-18-30,13-21 6,32-23 14,22-19-35,13-9 24,2-14 38,-5-16 3,-15-1 19,-13 3 47,-16 8-5,-13 9-21,-7 11 17,0 0-38,-6 8-19,-9 15-5,-3 4 1,8 1 1,4-2-6,6-4-45,0-6-96,0-11-131,0-5-294</inkml:trace>
  <inkml:trace contextRef="#ctx0" brushRef="#br1" timeOffset="175164.5181">3468 8467 884,'0'0'446,"0"0"-444,0 0-4,0 0-38,0 0-229,0 0-236</inkml:trace>
  <inkml:trace contextRef="#ctx0" brushRef="#br1" timeOffset="175725.4236">3577 8707 1142,'0'0'311,"0"0"-305,0 0 159,0 0-116,0 0-35,0 0-12,48 85-2,-58-68-1,-1-4-32,8-9-27,0-4-10,3 0 47,0-17 23,11-7 2,9-4 20,6 4 44,-1 4 5,0 10-14,-5 10-6,-1 0-32,-4 23-13,-3 8-5,-8 6 0,-4 2-2,0-3-1,0-8-16,0-7-22,0-9 4,5-12 13,20-5 13,10-22 10,10-11 3,7-6 4,-5 0 26,-5 2-1,-12 7 1,-9 8-14,-12 11-13,-5 11-6,-4 5 0,0 10-43,-13 16-7,-8 9 35,9-3-2,4-2-3,8-11 11,8-7 3,23-12 6,10 0 3,10-3 3,1-14 10,-5-3 12,-6-1-12,-11 3-3,-7-1-13,-10 1 0,-8 1-7,-5 0-33,-2 3-32,-17 7-29,-5 7 42,-2 0 39,6 16 19,2 11 1,6 9 15,-1 5 20,2 6-6,-6-1 3,-3 4-11,-5-1-21,-9 2-17,-10-6-136,-7-11-206</inkml:trace>
  <inkml:trace contextRef="#ctx0" brushRef="#br1" timeOffset="175914.5977">4587 9029 1793,'0'0'0,"0"0"-70,0 0 33,0 0-46,0 0-394</inkml:trace>
  <inkml:trace contextRef="#ctx0" brushRef="#br1" timeOffset="176985.7719">602 16254 1416,'0'0'95,"-36"104"-93,2-29 12,-1 3 52,-1-2-7,-2-1 1,5-4-49,0-6-11,3-11-1,6-9-26,0-15-72,3-13-15,1-17-69,1 0-13,6-31-39,12-16 25,1-20 158,11-13 52,18-5 94,5-2 36,11 9 19,3 11-9,12 15-32,2 15-13,-4 17-14,-8 15-39,-9 5 14,-14 25-10,-18 18-23,-9 12-13,-9 7 1,-33-3-8,-10-3-3,-6-10-2,1-14-34,11-16-52,18-16-62,13-3 32,15-28 49,26-7-49,25-6-60,21-2 17,9 2-96</inkml:trace>
  <inkml:trace contextRef="#ctx0" brushRef="#br1" timeOffset="177951.0264">1095 16094 1121,'0'0'196,"0"0"-133,0 0 54,0 0 0,0 0-106,-88 88 5,42-13-5,1 3-7,2-4-3,1-9-2,12-11 1,8-17-5,14-18-38,8-10-45,0-9 1,17-2 87,10-16 4,11-7 1,3-3 23,4-1 13,-1 5-7,-5 9 6,-9 11-13,-5 4-16,-7 14-10,-3 15-1,-4 5-4,-1 3-3,-3-1-41,4-7-69,7-8-101,5-10-11,9-11-119,5 0-51,4-21 399,0-11 38,-6-8 302,-3-1-106,-11-2-26,-10 6-29,-11 6-40,0 9-66,-24 15-38,-9 7-31,-4 10-4,2 20-10,7 7 3,10-2-5,12-2-31,6-9 3,0-8 3,14-7 21,5-9 16,2 0 15,-3-3 20,0-8 21,-5-2-16,0 1-22,-5 6-11,-2 2-4,3 4-3,-2 0-10,2 17-6,2 2 15,7 1-1,-2-5 2,1-6 0,8-7 2,0-2 3,3-6 0,1-16 1,-7-1-2,-1-6 1,-9 3 1,-5 1 3,-7 5 2,0 4-6,0 9-5,-4 7-3,-3 0-12,5 20-9,2 9 21,0 8 3,13 3 4,-2 2 13,-8-2 5,-3-1-1,0-5-13,-6-9-1,-5-7-4,3-11-3,5-5 1,3-2 1,0 0 17,0-6-1,0-8-7,16-4-11,14-2-1,18-6-2,13-8-1,9-4 0,-2-6-1,-14 7 5,-15 4 3,-17 12 1,-14 10-2,-8 7-1,-5 4-1,-22 7-3,-7 14-2,3 6 3,5 1 0,12-3 2,11-3 0,3-5 0,14-5 0,19 1-1,11-4 0,8-2-78,1-6-289</inkml:trace>
  <inkml:trace contextRef="#ctx0" brushRef="#br1" timeOffset="178752.9613">2897 16431 1425,'0'0'81,"0"0"-78,-86-40 0,45 58 9,-5 31 0,1 13-8,9 13-4,14-5-4,16-8-3,6-10-5,12-20-52,22-11-37,12-21-15,5-4 63,2-25 53,0-8 2,-8-9 8,-7 5 28,-10 6 23,-9 10 12,-13 11-41,-6 13 0,0 1-4,-3 24-28,-9 11 0,-3 5 3,6 4 2,6-8-2,3-7-3,0-13-4,24-8-6,6-8-9,1-16 3,2-17 8,-6-6 8,-6-3 11,-5 1 27,-7 9 15,-6 11 23,-3 11-25,0 10-13,-1 5-37,-13 21-1,2 10-3,3 6-1,3 0 0,5-5 3,1-5-24,0-9-82,1-10-55,8-12-85,3-1-282</inkml:trace>
  <inkml:trace contextRef="#ctx0" brushRef="#br1" timeOffset="179030.7587">3253 16658 930,'0'0'168,"0"0"-112,0 0 80,106-32 19,-77 40-106,-4 14-22,-1 5 1,-12 6-4,-6-4-18,-6 0-6,0-2 0,-5-8-4,-7-7-46,-3-9-23,2-3 31,5-3 42,3-21 1,5-5 29,7-5 18,19-5 2,8-1 9,6 3-26,-1 8-13,-8 10-19,-1 9-1,-2 10-66,-5 5-124,-11 17-38,-9 6-453</inkml:trace>
  <inkml:trace contextRef="#ctx0" brushRef="#br1" timeOffset="179758.1836">3643 16690 1366,'0'0'71,"0"0"-60,0 0 111,89-31-32,-72 51-87,-7 8 1,-3 6-4,-7 2-1,0-5-5,-2-3-1,-12-12-45,2-7-8,2-9 37,2-3 23,8-19 2,0-9 7,2-8 6,17 0 8,6-1 6,10-2-20,5 7-9,-1 6-2,4 18-17,-7 11-67,-3 0-132,-5 21 38,-4 3-47,-12-7-9,0-5 5,-3-8 219,-5-4 12,1-3 285,-2-11-13,-3-2-90,0 2-54,-12 11-8,-12 3-76,-3 8-38,2 23-6,8 9-4,7 4-7,10 0 2,6-8-35,18-12-38,6-11 28,1-10 2,-1-3 49,0-21 3,-5-5 3,-3-3 2,-1 4 12,-4 6 15,-3 10-17,-1 7-8,0 2-7,2 6-13,-3 11 9,-2 7 4,-1 0 2,2-2 0,2-3-1,-1-8 0,3-7 3,1-4 0,5-9 13,7-18-8,8-16 1,2-6 33,-1-4 47,-3-3 2,-10 4-23,-7 4-14,-7 9-20,-7 14-15,-3 14-10,-6 11-10,-18 11-2,-4 26-3,-5 17 4,5 7 0,0 7 0,5-5 1,3-3-2,7-15-8,4-7-77,7-12-116,2-16-122,0-10-183</inkml:trace>
  <inkml:trace contextRef="#ctx0" brushRef="#br1" timeOffset="179946.9007">4447 16716 1480,'0'0'138,"0"0"-77,116-54 23,-74 51-56,-1 3-28,-2 0-57,0 0-163,-9 2-332</inkml:trace>
  <inkml:trace contextRef="#ctx0" brushRef="#br1" timeOffset="180130.4317">5025 16623 769,'0'0'733,"0"0"-733,0 0-1,0 0-7,0 0-96,0 0-294</inkml:trace>
  <inkml:trace contextRef="#ctx0" brushRef="#br1" timeOffset="180150.3775">4906 16861 1489,'0'0'79,"0"0"-50,0 0 23,0 0-52,0 0-152,0 0-196,61-7-439</inkml:trace>
  <inkml:trace contextRef="#ctx0" brushRef="#br1" timeOffset="180330.1957">5146 16751 1250,'0'0'68,"91"-27"35,-31 22 59,10 5-62,5 2-63,-1 15-37,-8 3-7,-14 3-139,-10-8-202,-8-3-564</inkml:trace>
  <inkml:trace contextRef="#ctx0" brushRef="#br1" timeOffset="180726.9214">2500 17059 1301,'0'0'191,"0"0"-111,164-9-1,-19 9 13,38 0-43,14 3-31,-4 11-18,-20 6-1,-23 9-54,-32 3-172,-21 4-360</inkml:trace>
  <inkml:trace contextRef="#ctx0" brushRef="#br1" timeOffset="181488.9718">2139 17413 1405,'0'0'87,"-16"-77"-78,-15 60 22,-5 14 35,-6 10-31,-1 35-29,0 23-6,5 14-1,14 2-4,15-4 1,9-15-9,30-17-69,28-20-63,12-17-52,8-8 47,1-27 112,3-18 38,-9-9 17,-7-7 57,-14 0 21,-18 11 19,-13 11 31,-16 20-55,-5 17-20,0 7-51,-20 30-17,2 15-2,1 3 6,12-4-6,5-9 0,5-12-9,27-13-7,7-15-52,7-1 30,5-28 1,-6-10 22,-6-5 15,-11-3 6,-10 5 28,-11 10 9,-7 14 4,0 12 8,0 6-51,-9 15-4,0 19-5,2 7 2,7 2 2,0 3 0,0-7-3,0-7-30,9-7-79,3-9-117,4-13-167</inkml:trace>
  <inkml:trace contextRef="#ctx0" brushRef="#br1" timeOffset="181768.1667">2927 17515 856,'0'0'370,"0"0"-323,97-66 102,-57 62-20,3 4-55,-7 14-42,-6 16-15,-11 10-7,-11-1-10,-8 2 1,0-5-1,-18-11-3,1-7-66,-2-8-23,4-10 33,3 0 45,11-21 14,1-11 19,15-6 24,22-5 13,8-2-9,8 4-28,1 5-19,1 14-9,-13 13-138,-17 9-263</inkml:trace>
  <inkml:trace contextRef="#ctx0" brushRef="#br1" timeOffset="182053.1196">3523 17466 1547,'0'0'41,"0"0"-39,96 22 74,-86 16-37,-10 9-24,0 1-15,-10-2-1,-15-9-5,5-11-42,1-10 4,7-15 4,9-1 40,3-21 12,0-11 4,19-8 6,11-3 4,4 0-8,2 4-11,0 10-7,0 15-2,-1 9-57,-3 5-95,-8 17-188,-11 9-272</inkml:trace>
  <inkml:trace contextRef="#ctx0" brushRef="#br1" timeOffset="182660.3864">3915 17640 1045,'0'0'214,"0"0"-195,105-67 166,-89 53-56,-11 6-88,-5 5-19,-18 3-22,-16 11-13,-2 15 2,3 9-17,6 3-27,11-2-3,10-3-45,6-8-23,3-11 21,22-14 38,5 0 43,1-14 24,1-11 9,-1-4 53,-4-1 4,-2 3 10,-7 9 11,-6 9-26,-1 9-25,-4 3-36,-4 21-12,-3 9 12,0-3-3,0-1-29,0-8-44,4-6-17,5-11 33,5-4 24,4-4 26,4-16 10,-1-3 11,2 3 52,2 5 45,0 8-21,-2 4-40,-1 3-38,-3 4-9,-4 12-1,0-1-2,0-1 3,7-9 0,8-5 0,3-12 4,9-20-3,3-11 3,-2-13-1,-3-7 9,-9 0 39,-10 3-14,-12 15-8,-9 12 20,-3 13 9,-22 14-36,-7 6-22,-2 19-4,4 23 1,6 15 3,10 12 0,5 6 5,3-2 1,1-6-5,-2-15 0,2-9-1,4-13-29,1-10-83,0-11-157,3-9-286</inkml:trace>
  <inkml:trace contextRef="#ctx0" brushRef="#br1" timeOffset="182863.4663">4551 17637 1271,'0'0'402,"0"0"-355,0 0 58,0 0-46,100-33-59,-39 35 0,23 1-66,10-3-256,12-15-573</inkml:trace>
  <inkml:trace contextRef="#ctx0" brushRef="#br1" timeOffset="183231.2666">5564 17423 1412,'0'0'89,"0"92"-87,0-17-2,0 0 12,-3 0 32,-18-5-13,-4-10-26,-4-11-5,3-16-38,3-16-77,1-17-124,2-4-68,8-30-188</inkml:trace>
  <inkml:trace contextRef="#ctx0" brushRef="#br1" timeOffset="183433.5755">5472 17599 274,'57'-84'449,"3"9"-387,3 18 19,-5 18 81,-6 20 2,-3 17-63,-7 2-7,-10 24-46,-14 12-18,-11 9-6,-7 6-13,-18-1-6,-21-1-3,-9-8-2,-4-12-2,1-7-63,11-15-81,12-5-23,17-2-16,11-5 42,19-15-44,25-3-350</inkml:trace>
  <inkml:trace contextRef="#ctx0" brushRef="#br1" timeOffset="184438.5122">6186 17195 1288,'0'0'106,"0"0"2,0 0 48,0 0-80,0 0-69,-45 102 7,14-22 2,-1 2-16,4-2 0,9-15-5,10-14-62,7-12-64,2-22-48,2-15-17,13-2 77,6-28 103,2-9 16,3-7 62,-2-1 34,1 5 32,-4 7-9,-9 13-40,1 10-18,-8 10-54,-2 10-7,-2 22-14,2 9 11,0 1-28,2 3-27,3-6-26,3-8 10,7-7-5,3-15 9,10-9 17,2 0 7,-3-23 42,1-9 4,-5-2 73,-7-2 19,-7 0 28,-9 7-34,-3 5-38,0 11-18,0 9-27,-11 4-3,-1 7-14,-1 17-14,1 1-3,4 5-18,4-5 0,3-3 15,1-5-2,0-8-58,0-8 15,7-1 49,2-7 30,3-10 2,-2 0 32,-4 4 25,-1 1 10,-4 7-19,-1 3-25,0 2-25,0 0-5,0 0-36,0 2 14,0 3 7,0-1 5,0-1 12,0 0-8,0-1-6,0-2 6,0 2 0,0-1-7,0 3 8,0-1 1,0-2-15,0 1-27,0-2 2,0 0 0,0 0-19,0 0 44,0 0-11,0 0 11,0-2 14,0-1 10,0 0 30,0-2-3,1-1-15,3-2-1,-1-7 53,-3-2-2,3-2-7,-3-10 6,0 0-19,0 2 9,0 3 6,-10 7 6,0 7-35,-1 4-3,-3 6-25,-2 0-4,4 0 0,3 3-4,4 3-6,1 2-2,1-3 13,3-1-3,0-4 6,0 2-1,0 1 2,0 2-2,-3-1-18,3 6-95,0-1-123,0 4-282</inkml:trace>
  <inkml:trace contextRef="#ctx0" brushRef="#br1" timeOffset="184630.0217">6371 17519 809,'0'0'69,"0"0"-69,0 0-8,0 0 7,0 0-70,0 0-214,13-16-156</inkml:trace>
  <inkml:trace contextRef="#ctx0" brushRef="#br1" timeOffset="185698.411">6371 17519 1205,'49'-9'55,"-49"-15"-42,0 4 140,-15 1-59,-16 6-62,-8 6-26,-9 7-6,1 0-1,-4 10-1,0 19 0,7 11 1,6 10 0,11 1 0,15 2-3,12-9 2,5-11-1,20-9-6,12-14-7,3-10 9,1-2 5,1-24 2,-3-9 3,-5-8 4,-3-3-3,-2 0 26,-10 7 10,-7 10-13,-3 12 10,-9 15-20,0 2-17,0 12-9,-9 19 1,-2 8 5,4 5 2,5-1-1,2-4 2,2-6-3,16-8 1,9-13-13,7-10 10,10-2 3,2-20 2,1-11 2,-6-7 1,-5-3 2,-1-5 3,-8 0 11,-6 4-2,-5 4-6,-5 7 0,-5 6-11,-5 11 0,-1 6 0,0 8-10,-3 0-41,-15 18 5,0 12 31,-1 8 8,5 5 4,4 0 2,3-3 1,7-7 1,0-4 2,0-8 0,0-4 4,4-4 8,0-4-9,-4 0 4,0-2-7,0-2 0,-11 0-3,0-4 0,2-1-3,9 0-23,0-10 5,14-9 12,20-5 4,9-5 5,10 2 0,-1 1 13,-2-2 10,-6 2-6,-10-3-4,-11 3-5,-9 1-4,-10 2 2,-4 5-6,-10 8-4,-12 6-29,-4 4 4,3 10 12,5 11 10,15 8 4,3 3 3,10 4 2,16-3 4,1-6 25,-2-4 15,-6-2-8,-7-2-11,-6 1-9,-6-3-4,0 1-5,-13-1-7,-6-4-2,6-8-16,7-5-65,6-12 6,9-17 23,22-10-31,16-11 83,5 0 7,8 2 61,1 5 14,-4 14-5,-13 14 1,-14 13-5,-18 4-33,-12 27-37,0 12 2,-19 2 0,-11 1-5,2-5-1,2-7-17,5-10-74,2-10-117,5-10-178,1-2-638</inkml:trace>
  <inkml:trace contextRef="#ctx0" brushRef="#br1" timeOffset="185896.6083">7221 17331 1300,'0'0'333,"0"0"-328,0 0-1,82-63 5,-77 75-9,-5 21-87,0 6-182,0 0-285</inkml:trace>
  <inkml:trace contextRef="#ctx0" brushRef="#br1" timeOffset="186598.2192">7461 17512 1499,'0'0'31,"0"0"-3,0 0 56,0 0-44,0 0-40,0 0 1,30 67-1,-39-45-3,3-8-6,4-5-1,2-5 4,0-4 6,13 0 0,9 0 6,3-8 0,-2 0-3,-4 3-2,-8 2-2,-6 3 0,-5 0 1,0 0-17,-3 0-71,-8 0 45,-2 0 29,2 8 13,3 0 1,2 1 0,3 0 0,3 7 5,0 1 7,0 6 10,0 3-15,0 0 23,0 2-27,0-3 7,0-2-3,-3-6-5,3-10-2,0-3 1,0-4 3,0 0 3,3-6 4,9-14-10,6-4 1,0-2-2,6-2 0,3-2-1,4-1 1,2 1 1,0 1-1,-5 2-2,-4 3 2,-9 5 0,-5 4 0,-7 10 9,-3 5-9,0 0-1,-4 12-12,-11 13 10,2 4 2,5 3-1,2-5 2,6-3 1,0-4 1,0-5 15,7-2 17,2-2 5,2 4 6,-1 6-20,-3 1 6,1 12-11,0 4-8,-5 7 7,-3 5-9,0-2 13,-9-1-10,-12-7-3,-6-12-5,-2-9-4,-2-14-1,4-5 1,0-27-1,4-11-5,9-13-6,10-8-2,4-7-6,19-5-10,23-4-29,16 2-70,16 3-103,16 5-230</inkml:trace>
  <inkml:trace contextRef="#ctx0" brushRef="#br1" timeOffset="186997.6515">8844 17350 1425,'0'0'79,"0"0"-9,0 0 92,0 0-90,0 0-57,-93 99 17,74-16-20,1 4-10,-2-8-2,3-6-14,0-12-100,-3-18-235,-3-16-449</inkml:trace>
  <inkml:trace contextRef="#ctx0" brushRef="#br1" timeOffset="187669.4736">8574 17604 1014,'0'0'149,"155"-48"-146,-72 31 4,-10 0 87,-8 4-20,-15-1-57,-14-2-14,-12-1 1,-10-3 0,-6 1 17,-6 2 11,-2 5-16,0 5 8,0 7-1,0 9-19,-6 28-4,-6 11-2,2 11 1,5 2 1,-2-8-1,7-9 1,0-12-3,0-10-22,5-14-15,12-8 31,3-1 9,6-18 9,1-8 11,-3 2 19,-1 2 20,-3 3-6,-2 11-15,-3 7-13,0 2-25,0 11-3,-3 11-4,-4 7 5,-6 2-4,-2-1-14,0-4-33,-10-9-23,2-6-80,8-11-24,0 0 18,16-12 135,11-10 27,7-6 45,0 2 111,-5 1-12,-1 4-13,-3 5-53,-4 9-35,0 4-33,-2 3-10,-1 10-2,-1 13-5,-6 6 6,-8 1-4,-3 0 0,0-3-15,-16-5-8,-2-5-12,0-12-42,4-5 24,7 0 52,7-15 6,0-9 47,9-1 13,15-3-5,4 3-4,-1 6-4,-1 5-25,-6 1-22,-6 6-7,1 7-74,0 0-135,1 0-145,5 7-310</inkml:trace>
  <inkml:trace contextRef="#ctx0" brushRef="#br1" timeOffset="188323.5994">9845 17688 814,'0'0'487,"0"0"-436,0 0 27,0 0-29,0 0-40,0 0-9,-93 45-7,77-22-37,8-5-102,8-9 2,2-6-12,19-3 63,1-9 93,3-11 8,1-1 88,-5 1 15,-8 5-13,-3 4-3,-5 6-19,-5 5-45,0 0-31,0 9-16,1 10 8,4 1 4,1-1-1,3-5 2,4 0 3,2-11 0,5-3 7,-2 0 4,1 0 2,0-14 9,-4 1-7,-1-3-15,-2 3 1,-5 6-1,-3 2 0,-2 5 0,-2 0-7,0 0-15,4 11 16,4 0 3,8-1-21,8-5 8,11-5-3,6 0-15,3-5 18,-8-12 16,-11-2 2,-12 2 0,-7 0 2,-6 7 0,0 8-4,-14 2-7,0 3-15,-2 23 17,8 7-3,2 17 8,4 12 3,-1 8 54,-3 8 7,-7-1 18,-12-1-30,-6-9 1,-7-6-16,4-13-14,4-20-13,9-20-8,6-8 4,3-20 25,8-21 17,4-12-20,3-12-17,30-15-11,19-9-2,12-13-22,7-9-38,3-9-45,1-3-95,0 8-421</inkml:trace>
  <inkml:trace contextRef="#ctx0" brushRef="#br1" timeOffset="192839.3894">10953 17777 582,'0'0'5,"0"0"-5,0 0 45,0 0 11,0 0-12,0 0-37,0 0-2,5 3-3,-5 0-2,0 4-20,0-7-97,0 0-294</inkml:trace>
  <inkml:trace contextRef="#ctx0" brushRef="#br1" timeOffset="194126.7322">10963 17874 715,'0'0'76,"0"0"-3,0 0-16,108-81 24,-35 34-8,7-8-16,4-5 1,-9-3 56,-14 4-1,-15-1-38,-18 5-26,-17-8-14,-11 1-1,-11 1-7,-22 12-7,-8 18-14,-4 19-6,-3 12-7,5 38-4,6 26 4,10 20 7,12 14-4,12-3 4,3-5-5,12-10-11,14-15-54,10-15-21,8-19-11,11-18 8,3-13 40,-1-5 41,-9-28 13,-15-4 11,-11-4 34,-15 1 21,-7 8-7,0 10-8,-9 10-6,-11 12-22,0 5-23,-2 25 0,4 10 0,12 3 2,6-3-1,6-6-1,24-9 0,10-9 2,1-11 1,6-5 8,-5-1 7,-2-19 2,-9-8-4,-7-3 9,-15-2 5,-9 0-2,-1-3-13,-25 6-10,-8 6-5,0 7-12,-1 15-13,5 2-10,8 7-24,7 15-22,9 1-61,6 5-2,15-3-95,21-2-136</inkml:trace>
  <inkml:trace contextRef="#ctx0" brushRef="#br1" timeOffset="194817.0205">12091 17741 602,'0'0'580,"0"0"-546,0 0 38,0 0 71,-3-73-77,-32 73-49,-9 9-17,2 19-2,2 7-2,14 2 1,10-1-21,16-5-54,0-6-26,25-12 7,8-12 63,5-1 28,-2-8 6,-4-14 27,-4-2 42,-5-6 21,-8 4-16,-8 2-22,-5 8-19,-2 7-13,0 8-8,0 1-12,-2 7-24,-2 17 18,4 5 0,0 4-15,6 0-78,14-4-9,6-8 1,12-9-17,11-8-27,9-4 10,1-13 141,0-14 81,-10-2 82,-12-1-44,-10 0-23,-15 3 37,-12 1-32,-2 1-70,-21 5-18,-9 9-13,-2 11-10,-2 7 0,4 24-13,2 6-4,9 4-15,13-2-1,8-8-12,11-9-5,26-15 22,8-7-12,7-9 22,0-22 28,-1-11 10,-4-8 61,-5-4 23,-6-2-8,-9 0-19,-11 2-9,-14 4-17,-2 9-4,-20 12-17,-11 12-3,-6 14-17,4 6-10,0 30 2,9 19 8,11 14 2,9 6-1,4-2-1,4-6 0,18-9-1,10-9-16,7-13-45,4-11-14,-3-7-8,-6-8-46,-8-7-51,-7 0-234</inkml:trace>
  <inkml:trace contextRef="#ctx0" brushRef="#br1" timeOffset="196248.1699">13290 17899 1510,'0'0'44,"0"0"-43,0 0 42,0 0 0,0 0-29,0 0-14,-29-16-11,-12 24 6,1 0-10,4-5-7,14-3 10,11 0 12,11-3 5,0-11 18,14-2-1,11-4-3,6 4-7,-1 5-2,-2 5 3,-6 5-11,-3 1-2,-4 4-9,-2 13-35,-1 10-79,-3 2-157,-6 4-185</inkml:trace>
  <inkml:trace contextRef="#ctx0" brushRef="#br1" timeOffset="199024.9333">9893 8685 672,'0'0'107,"0"0"-58,0 0 124,0 0-14,0 0-62,0 0-17,0 0-5,0 0-1,69 39 11,-11 0-5,12 3-21,6 1-9,-2 0-12,-5-2-15,-10-4 1,-8-4-9,-11-9-7,-8-4-6,-11-6 3,-10-6-4,-6-6-1,-5-2 1,0 0 1,0 0 1,0 0 0,0 0 0,0 0 0,0 0 0,0 0-1,0 0-2,0 0-2,0 0-1,-16 0 0,-18 0 3,-23 0 2,-21 0 6,-15 0 2,-1 0-4,13 3-6,19 2-4,25-1 2,21-1-13,16 4-67,2 0-161,25 1-404</inkml:trace>
  <inkml:trace contextRef="#ctx0" brushRef="#br1" timeOffset="200181.2279">10004 14177 168,'0'0'107,"0"0"-69,0 0 66,0 0 45,0 0-50,0 0-10,3 0 2,-3-7-59,0-4 1,0-2 15,-1 1 14,-2 4 22,1 2 16,2 4 30,0 1-15,0 1-27,0 0 1,8 6-24,22 17-28,7 8 33,9 4-24,1-1-11,-6-3-9,-5-4-6,-5-4-4,-10-6-7,-6-7-1,-8-5 3,-7-3-3,0-2-3,0 0 0,0 1 0,0 1 0,-16-2-2,-18 3 1,-24 5 2,-21 3-3,-8 7-3,1 8-11,14 5-38,18 5-25,18 3-109,24-5-318</inkml:trace>
  <inkml:trace contextRef="#ctx0" brushRef="#br1" timeOffset="200862.2965">10046 15216 1081,'0'0'148,"0"0"-135,0 0 141,0 0 2,0 0-68,0 0-43,4 70 25,5-29-13,5 1-26,8 1-11,8-5 13,8-4-9,6-5-8,1-5-6,-8-5-1,-10-6 3,-12-6-4,-9-4-1,-6-3-6,0 4 0,-24 3-1,-25 1 0,-21 5 10,-17 1-4,-4 1-6,0-1-4,0-2 2,6 2 2,12-3-16,24-1-28,22-3-21,22 0-50,8-1-134,33-5-190</inkml:trace>
  <inkml:trace contextRef="#ctx0" brushRef="#br1" timeOffset="204419.1219">16861 9553 928,'0'0'15,"0"0"-12,0 0 121,0 0-43,0 0-22,0 0 20,-18-24 27,18 24-19,0 0 8,0 0-18,0 0-15,6 2-15,11 16-13,11 11 0,6 5 2,2 3-2,-1-1-8,-4-2-2,-4-4-7,-5-3-3,-4-7-3,-5-3-6,-2-5-2,-4-2-3,-3-7 0,-2 0-1,-2-3-3,0 0-16,0 0-23,3 0-12,3-11-20,7-8-111,4-1-109,5 1-108,5 7-360</inkml:trace>
  <inkml:trace contextRef="#ctx0" brushRef="#br1" timeOffset="204733.5558">17348 9619 907,'0'0'243,"0"0"-217,0 0 161,0 0-14,0 0-68,0 0-37,8-38-12,-8 38-10,-4 4-15,-13 16 2,-8 6 4,-5 3-3,-3 2-14,-4-4-4,-2-2-8,2-5-5,4-4 0,5-6-3,9-2-1,8-5 1,5 0 0,3-3 0,3 1-1,0-1 0,0 2-3,0-2-12,0 0-16,0 2-24,3-2-32,17 0-159,6 0-264</inkml:trace>
  <inkml:trace contextRef="#ctx0" brushRef="#br1" timeOffset="205911.1485">19898 13529 980,'0'0'115,"0"0"-57,0 0 166,0 0-37,0 0-108,0 0-21,21-24-6,-42 24-9,-7 0-13,-8 0-9,-11 0-9,-2 0-6,-6 0-2,2 0-2,2 0-2,9 6 3,11-2-3,13-1 2,6-1 1,10-2 2,1 0 9,1 0 10,0 0 6,0 0 3,0 0-5,0 0-2,0 0-18,0 0-8,0 0 0,0 0 0,0 2 0,3 5 0,7 6 0,4 4 0,1 6 0,1 0 0,-1 1 0,0 1 0,-2-2 0,-1 1 0,-3 1 0,-1-4 0,-4-2 0,-1-3 0,0-2 0,-3-5 0,0-2 0,0-4 0,0-1 0,0 0 0,0-2-79,0 0-108,-18-3-370</inkml:trace>
  <inkml:trace contextRef="#ctx0" brushRef="#br1" timeOffset="206819.3594">15274 13329 966,'0'0'455,"0"0"-447,0 0 5,0 0 83,0 0-7,0 0-7,-109 43-37,75-24-15,-1-2-16,7-2-9,3-3-1,6-4-4,4-1 1,7-5 0,6-2 0,2 0 1,0 0 8,0 0 30,2-2 11,12-8-12,5 0-22,0-2-3,2 3 4,-2 1 1,1 1-2,4 2-7,7 0-10,8 5 0,7 0 0,-2 0 0,-3 7 0,-10 6 0,-7 1 0,-7 3 0,-7 4 0,-1 2 0,-3 7 0,-3 2 0,0 2 0,0-4 0,-3-2 0,0-4 0,0-8 0,0-2 0,0-7 0,2-2 0,-1 0 0,5-5 0,6 0-95,10-8-475</inkml:trace>
  <inkml:trace contextRef="#ctx0" brushRef="#br1" timeOffset="208296.6111">18298 9498 362,'0'0'700,"0"0"-700,0 0-53,0 0 53,0 0 0,0 0-127,16-22-176</inkml:trace>
  <inkml:trace contextRef="#ctx0" brushRef="#br1" timeOffset="209197.3837">20395 12965 874,'0'0'565,"0"0"-536,0 0-4,0 0 51,0 0-40,0 0 8,-15 116-3,-2-71-24,4-4-16,-2-9 5,3-4-6,4-6-2,3-8-4,3-6-64,2-4-40,0-4-93,0 0-85,0-20-180</inkml:trace>
  <inkml:trace contextRef="#ctx0" brushRef="#br1" timeOffset="209408.2578">20347 12917 852,'0'0'232,"49"-83"-180,-16 48 58,7 4 81,4 9-96,3 12-41,0 10-41,-4 0-13,-12 22-6,-14 11-44,-17 11-109,-17 4-71,-33 2-166</inkml:trace>
  <inkml:trace contextRef="#ctx0" brushRef="#br1" timeOffset="210029.4605">20198 13280 982,'0'0'155,"0"0"-152,0 0 34,107 48 51,-62-40-67,-2 0-21,2-2-65,-6-3-16,-3-3-47,-2 0 48,-3-6 59,-2-5 21,-7-1 36,-7 4 56,-8 3 34,-4 3 7,-1 2-26,-2 5-61,0 15-25,0 9 13,-3 4-8,-9-3-15,-2-1-7,1-3-4,-2-4 0,3-5-2,-1-8 1,7-4-19,3-5-11,3 0 14,0-20 12,7-10-9,12-7 13,5-2 1,5-3 5,2 0 5,0 3 24,-1 9-1,-5 9 0,-3 12 15,-6 6-26,-4 3-20,-3 7-2,-2 15-3,-7 7 0,0 2-8,-27-1-22,-14-4-15,-4-2 18,2-4 8,11-3 9,13-7 10,9-5 3,10-1 3,0-1 28,17 2 41,7-1-24,3 3-25,-4-1 5,0 1-15,0 3-3,0 1-9,4 3-1,-1-2 1,-1 1 0,-7-1-1,-9-4 0,-9-1-2,0-2-6,-13 0 1,-17-5-14,-11 0-11,-5 0-14,-3-8-20,4-2 3,9-2-29,11 3 0,10 0 4,15 3-39,5 2-123,35 1-155</inkml:trace>
  <inkml:trace contextRef="#ctx0" brushRef="#br1" timeOffset="210358.4778">21236 13489 1215,'0'0'162,"0"0"-80,0 0 7,0 0-40,0 0-31,0 0 23,-61 82-18,39-56-20,0-5-3,3-4 0,8-6-3,7-6-27,4-5-25,11 0 46,18-18 9,13-10 1,12 1 12,1 0 44,0 4-1,-7 9 15,-10 8-4,-13 6-20,-12 1-22,-13 24-15,0 9-10,-19 10 0,-20 2-4,-10 2-5,-11 3-59,-7-3-141,-13-6-268</inkml:trace>
  <inkml:trace contextRef="#ctx0" brushRef="#br1" timeOffset="211161.3732">14379 12693 1456,'0'0'121,"0"0"-121,0 0 47,0 0 30,0 79 4,-7-33-52,-3-6-23,-1-4-5,-3-3-1,1-6-22,2-9-108,4-7-69,1-11-97,2 0-30,4-20 30,0-13 10,4-6 286,9-10 213,7-7 7,-1-4-6,4-2-15,3 7-45,9 14 20,7 11-57,7 13-39,-2 12-42,-6 5-14,-10 7-21,-10 21-1,-18 9-21,-3 9-107,-43 2-97,-17-1-152,-15-5-214</inkml:trace>
  <inkml:trace contextRef="#ctx0" brushRef="#br1" timeOffset="211373.2154">14210 12972 1043,'0'0'100,"0"0"40,0 0 24,0 0-104,105 68-43,-68-55-17,3-1-37,4-4-192,2-2-158</inkml:trace>
  <inkml:trace contextRef="#ctx0" brushRef="#br1" timeOffset="212092.6628">14460 13012 1088,'0'0'97,"0"0"-5,0 0 44,0 0-118,0 0 0,-42 94 11,25-54-16,2-7-8,8-5-3,7-8-1,0-4-1,7-8 0,19-5 4,7-3-1,7-5 2,-4-14-2,-3-6 11,-7-1 25,-9-1-10,-6 4 0,-6 6 15,-5 4 2,0 7-10,0 6-4,0 0-6,-9 11-10,-12 20-8,-5 18 13,-10 8 7,-9 7-12,-1 0-3,-6-5-3,7-8-10,8-8 2,13-11-2,10-11-16,11-9-32,3-7-90,15-5-125,11-2-174</inkml:trace>
  <inkml:trace contextRef="#ctx0" brushRef="#br1" timeOffset="212443.3144">14635 13244 1254,'0'0'86,"0"0"-65,0 0 107,0 0-55,-5 82-46,-8-50-19,2-3-2,1-7-2,3-5-4,3-7 1,4-7-1,0-3 1,0 0 7,4-6 16,14-16-15,5-6 6,2 0 22,2-1 13,-1 7-7,-1 5 7,-6 7-9,-3 7-4,-7 3-6,0 1-11,-7 24-13,-2 7 1,0 8-5,-7 6 1,-18-2-4,-3-1-1,0-2-32,4-5-72,9-11-203,15-8-584</inkml:trace>
  <inkml:trace contextRef="#ctx0" brushRef="#br1" timeOffset="214526.3182">15284 13528 125,'0'0'0</inkml:trace>
  <inkml:trace contextRef="#ctx0" brushRef="#br1" timeOffset="214723.7323">15496 13414 173,'0'0'87,"0"0"-87,0 0-12,0 0-66,0 0-26</inkml:trace>
  <inkml:trace contextRef="#ctx0" brushRef="#br1" timeOffset="219783.317">10025 8098 1076,'0'0'0,"0"0"-22,0 0-10,0 0 32,0 0 82,0 0-58,55-45-8,-55 45-4,0 0-12,0 0-1,-2 0-34,-11 0-78,-2 0-163</inkml:trace>
  <inkml:trace contextRef="#ctx0" brushRef="#br1" timeOffset="220383.4299">15419 8408 674,'0'0'776,"0"0"-776,0 0-89,0 0 89,0 0 18,0 0 9,0 0-24,0 0-3,0 0-4,0 0-28,0 0-32,0 0-10,0 0-25,0 0-162,21 0-246</inkml:trace>
  <inkml:trace contextRef="#ctx0" brushRef="#br1" timeOffset="221320.9851">15177 9420 679,'0'0'0</inkml:trace>
  <inkml:trace contextRef="#ctx0" brushRef="#br1" timeOffset="236340.1693">18426 546 837,'0'0'195,"-87"-112"-195,46 73-1,11 13 1,12 9 87,9 9 52,3 8-30,-8 14-83,-16 38-24,-12 39 55,-10 37 18,6 33-6,8 30-17,8 32-16,6 26 14,3 25-5,5 22 6,-2 12-18,-2 5-11,-7 2-3,-7-2 2,-6-10 5,-3-15-12,-3-21-8,-1-30-5,-1-25-1,4-34-3,6-31-10,10-29-65,12-42-117,16-40-306</inkml:trace>
  <inkml:trace contextRef="#ctx0" brushRef="#br1" timeOffset="237232.5589">19861 965 1166,'0'0'40,"10"-71"-20,9 37-20,10-4 124,8-6-22,10-3-48,2-6-1,-6 3 11,-6 7-16,-17 14 1,-13 12-20,-7 12-1,-7 5-28,-31 0-1,-18 33-12,-18 21 6,-6 23 2,7 8-1,18-1 2,20-11-4,21-12 6,14-17-1,0-10 3,3-8 2,11-11 0,-3-4 0,-4-7 0,-2-2-2,-5-2-1,0 0-3,-12 0-39,-16 0-51,-4-11 32,7-12-26,20-7-27,14-8 16,42-7 19,25-8 80,13-4 3,8-2 29,4-4 53,-3-4 16,-1-3-14,-13 0-40,-18 4-18,-22 12 9,-24 18 23,-13 16-8,-7 17-14,-4 3-29,-22 31-10,-9 22 0,-8 18 4,1 11 12,5-2-7,6-5-5,4-9-4,3-12-2,3-8-20,8-11-94,5-12-119,7-13-65,1-10-284</inkml:trace>
  <inkml:trace contextRef="#ctx0" brushRef="#br1" timeOffset="237452.2919">20334 828 1066,'0'0'118,"119"-57"-118,-52 30-3,3 1 0,-3 6-124,-1 2-170,-8 4 3</inkml:trace>
  <inkml:trace contextRef="#ctx0" brushRef="#br1" timeOffset="237877.6319">20930 626 708,'0'0'353,"0"0"-246,0 0-31,0 0-68,-128 14 10,56 20 2,5 10-16,9 6-4,14-5-3,19-6-14,18-10-27,7-7 22,18-12 21,22-9 1,11-1 10,12-18 7,8-12 7,-1-5 19,-6-1 6,-10 4 9,-14 7 8,-13 9-24,-11 9-27,-8 7-6,-2 0-9,-1 12-4,-1 14 0,-4 4-2,0 1 0,-6-1 1,-11-5 2,0-5-22,1-6-43,5-8-42,6-6 17,5 0 68,0-17 25,27-12 21,12-1 45,13-1 22,3 6 4,-7 6-6,-6 7-34,-15 8-8,-9 4-23,-7 2-21,-6 17-8,-5 6 1,0 6-5,-16-1-39,-10-2-29,2-4-6,-1-9-35,7-8-7,14-7 13,4-6 115,13-19 93,27-12 0,20-4 46,13-2-50,12-3-28,0 2-29,-4 8-32,-8 7-18,-17 16-174,-21 13-210</inkml:trace>
  <inkml:trace contextRef="#ctx0" brushRef="#br1" timeOffset="238222.1539">19373 1184 1028,'0'0'264,"0"0"-175,0 0 19,159-10 16,-14 3-39,42-3-24,26 1-22,9-1-5,-2 1-9,-13 0-24,-28 4 1,-36 4-2,-49 1 0,-42 0-32,-37 2-92,-22 9-131,-56 2-120,-37 2-186</inkml:trace>
  <inkml:trace contextRef="#ctx0" brushRef="#br1" timeOffset="238435.8795">19721 1389 1537,'0'0'108,"157"-33"-107,-12 12 84,27-4-8,13 6-60,-6 5-17,-15 6-23,-13 8-184,-19 0-335</inkml:trace>
  <inkml:trace contextRef="#ctx0" brushRef="#br1" timeOffset="239032.0364">19555 2092 1512,'0'0'107,"0"0"-105,0 0 97,0 0-22,0 0-44,0 0-29,-12 19 0,-12 13-3,-7 6 2,-5 2 0,-1-4-1,4-5-2,7-11-4,10-7-41,7-7-53,9-6-42,0-3 10,12-19-79,9-9-80,-2-6 110,-1-6 136,-9-3 43,-6-7 24,0-5 125,5 0-3,10-2 29,11 5 13,13 4-104,9 9-37,4 9 2,-4 11-8,-2 11-17,-7 11-22,-5 0-2,-4 12-9,-12 18-70,-15 8-98,-6 7-123,-45 3-229</inkml:trace>
  <inkml:trace contextRef="#ctx0" brushRef="#br1" timeOffset="239459.2378">19061 2344 964,'0'0'308,"0"0"-294,0 0 67,0 0 90,0 0-84,114 72-37,-71-67-40,4 0-9,16-5-1,13 0-14,11 0-48,4-6-58,-6-8-92,-12 0 61,-15-1 133,-15-2 18,-7-4 24,-9 4 52,-6 2 73,-9 5-3,-8 4-6,-2 3-41,-2 3-30,0 0-38,0 0-14,0 8-12,-2 13-2,-11 8 4,-3 7 2,-6 5 2,-3 3-4,0 3 2,-2-6-3,3-4-3,5-8 0,5-9-2,8-8 0,5-7-1,1-3 1,0-2 1,0 0 2,4 0 0,22 0-3,21 0-1,22-2-10,19-18-88,13-8-253,14-6-730</inkml:trace>
  <inkml:trace contextRef="#ctx0" brushRef="#br1" timeOffset="239858.1796">20854 2244 970,'0'0'162,"0"0"-58,0 0 140,0 0-73,0 0-73,0 0-29,36-9-26,-17 6-15,14-2-9,15 2-13,11-2-6,9 1-3,-3-1-19,-4 5-68,-14 0-163,-18 0-255</inkml:trace>
  <inkml:trace contextRef="#ctx0" brushRef="#br1" timeOffset="240089.6721">20906 2411 917,'0'0'555,"0"0"-552,0 0 104,0 0 83,0 0-125,0 0-38,69-9-21,-17 3-6,11 2 0,7-2-42,3 0-120,2-5-188,4-5-362</inkml:trace>
  <inkml:trace contextRef="#ctx0" brushRef="#br1" timeOffset="240479.1646">22137 2027 1457,'0'0'248,"0"0"-247,0 0 16,0 0 61,0 0-58,0 0-20,-27 74 9,-3-23 4,-3 1-7,0-2-5,4-8-1,2-6-2,5-5-6,6-8-41,6-10-53,6-6-53,4-7-36,0-3 61,3-20 73,8-13-52,0-12 82,1-11 27,3-7 35,3-4 56,4 3 48,8 9 0,6 7-14,4 10-23,2 9-48,-1 6-25,4 10-24,2 11-5,0 5-6,-6 11-65,-13 21-99,-18 8-145,-12 5-141</inkml:trace>
  <inkml:trace contextRef="#ctx0" brushRef="#br1" timeOffset="241058.377">21818 2396 938,'0'0'153,"0"0"-125,0 0 88,-36 79-50,36-73-27,0-6-19,13 3 44,23-3-13,15 0-35,13 0-12,7-20-1,-2-1-1,-3-2-2,-8-3 5,-9 5 9,-12 4 45,-11 6 4,-11 5-1,-8 3-17,-6 3 2,-1 0-25,0 0-17,0 19-3,-10 13-1,-7 12 20,-4 9-1,0 5-7,-5-2-2,2-1-10,-1-6-1,1-4-2,2-6 0,4-7 0,5-11-9,5-8-6,6-10-8,2-3 3,0 0 15,5-17 6,13-12-17,4-9 1,2-7 8,3-8-12,0-8-11,3-2 19,4 4 8,5 8 5,9 11 4,8 5-1,5 12 8,3 6 3,-1 9 0,-12 5 2,-17 3-5,-16 0 1,-11 0-2,-5 0-1,-2 9-5,0 7 1,0 4-5,-13 2 3,-9 1-3,-6 0 0,-6-2-4,-3-4-54,2-3-70,1-6-81,9-8-113,10 0-389</inkml:trace>
  <inkml:trace contextRef="#ctx0" brushRef="#br1" timeOffset="242310.3436">20122 2793 669,'0'0'31,"0"0"17,0 0 164,0 0-35,0 0 13,0 0-45,125 0-51,45 3-19,36 1-23,15 4-2,0-1 4,-4 1-32,-15 2 5,-17-4-9,-22 5-7,-39-2-4,-30 1-6,-37-2-1,-27-4 0,-17-1-3,-13-3-24,0 0-47,-10 0-53,-26 0-63,-19 0-29,-20-1 31,-10-2-22,-9 3-35,-7 0-141</inkml:trace>
  <inkml:trace contextRef="#ctx0" brushRef="#br1" timeOffset="242589.014">20284 2902 967,'0'0'70,"0"0"26,0 0 110,0 0-5,0 0-45,0 0-51,147-2-50,-12 2-23,35 0 7,20 14 2,5 3-1,3 2-14,-4-1-13,-6-1-13,-13-2 0,-21-2 0,-26-3 0,-24 4-12,-21-1-67,-15-4-43,-15-1-256,-11-8-467</inkml:trace>
  <inkml:trace contextRef="#ctx0" brushRef="#br1" timeOffset="244401.8829">19711 2376 708,'0'0'75,"0"0"-72,0 0-2,0 0 113,0 0-10,0 0-41,0 0-32,0 0-21,0 0-10,0 0 0,0 4-7,0 3-94,0 0-169,14-4-302</inkml:trace>
  <inkml:trace contextRef="#ctx0" brushRef="#br1" timeOffset="245195.1697">19713 2688 787,'0'0'0,"0"0"-65,0 0 60,0 0 5,0 0 47,0 0-28,-5 0-4,5 0 8,0 0-7,0 0 2,0 0-5,0 0-12,0 3-1,0-2-4,0 3-5,0-1-95,0 0-106,0-1-263</inkml:trace>
  <inkml:trace contextRef="#ctx0" brushRef="#br1" timeOffset="245756.4779">21824 2766 723,'0'0'52,"0"0"-52,0 0-6,0 0 6,0 0 12,0 0-12,0 1-21,0-1-12,0 2-65,0-2-114</inkml:trace>
  <inkml:trace contextRef="#ctx0" brushRef="#br1" timeOffset="263576.6263">18766 3417 1366,'0'0'42,"0"0"-17,0 0-25,0 0 78,0 0-24,0 0-44,0 0 6,0 109 17,-3-50-14,-7-1-3,5-5 3,0-6-12,-1-10-2,5-9-5,1-9 3,0-8 4,0-7 1,0-3 8,0-1 9,14 0 13,12-8-3,10-16-17,12-10 0,3-11 1,5-8-8,3-8-4,-6 5-7,-5 4 0,-11 17 0,-10 13-1,-14 11 0,-6 8-6,-6 3-24,1 11-61,-2 23-147,0 11-41,-7 7-197</inkml:trace>
  <inkml:trace contextRef="#ctx0" brushRef="#br1" timeOffset="263846.3532">18977 3943 1515,'0'0'6,"0"0"-1,0 0 33,0 0 24,2 96-18,-18-47-24,-5 0 1,0-1-15,-6-3-6,3-4 0,5-9 0,5-7-1,10-11 1,2-6 1,2-5 5,0-3 3,0 0 9,5 0 12,13 0-5,21-7-17,19-7-8,17-5-56,12-2-164,11-3-282</inkml:trace>
  <inkml:trace contextRef="#ctx0" brushRef="#br1" timeOffset="264080.5933">19755 3892 1504,'0'0'8,"0"0"16,0 0-16,89-22 19,-63 22-27,-1 0-31,-3 3-146,-7 6-308</inkml:trace>
  <inkml:trace contextRef="#ctx0" brushRef="#br1" timeOffset="264313.269">19687 4045 1340,'0'0'143,"0"0"-142,0 0 59,0 0 2,84-3-62,-50 3-38,10 0-141,5 0-294</inkml:trace>
  <inkml:trace contextRef="#ctx0" brushRef="#br1" timeOffset="264762.8484">20436 3825 1165,'0'0'248,"0"0"-247,0 0 24,0 0 57,0 0 8,-13 101-31,4-56-16,-2 0-6,0-2-23,2-4 0,4-7-7,1-9-6,4-6 0,0-7 1,0-5 0,0-3-1,6-2 0,12-4-1,7-19-3,5-11-4,1-14-1,2-5 6,0-8 2,2 3 1,1 2 0,4 4 0,7 1 8,-1 3-3,2 4 2,0 5 5,-6 8-3,-5 6-4,-6 7-2,-3 5-2,-3 4-1,5 6-1,6 3-2,3 0-2,-1 0-15,-11 0-25,-7 0-45,-10 9-36,-5 5-133,-1 3-45,-4 4-212</inkml:trace>
  <inkml:trace contextRef="#ctx0" brushRef="#br1" timeOffset="265182.789">21042 3814 1315,'0'0'142,"0"0"-141,0 0 62,0 0 75,0 0-63,0 0-53,88-14-9,-72 14-10,5 0-2,0 0 0,0 0-1,-6 0 0,-6 7-2,0 2-1,-8 2-1,-1 5-15,0 1-3,-21 6-7,-10-1-3,-9-2 17,1-2 5,9-2 3,10-5 5,15-6 2,5-4 0,0 2 14,12 2 48,10 3-16,5 1 0,-2 2-7,-8-3-19,-10 2-11,-5 2-7,-2 3-2,-8-1-1,-20 2 0,-11-4-5,-9-4-20,-2-5-28,5-3-34,6 0-30,18-5-14,18-12-78,5-4-58,35-4-133</inkml:trace>
  <inkml:trace contextRef="#ctx0" brushRef="#br1" timeOffset="265552.6886">21628 3685 1169,'0'0'122,"0"0"-87,0 0 177,0 0-76,0 0-91,0 0-36,5 28 2,-5 19 40,0 6-21,0-3-10,0 0-8,0-5-6,-2-4-5,-1-8-1,3-8 0,0-11 0,0-4 2,0-9 0,9-1 4,18-7 0,12-20 6,12-15-7,5-14-3,0-7 1,-2-3-2,-8 4-1,-2 8-1,-13 19-13,-10 13-24,-9 22-85,-12 9-131,0 30-218</inkml:trace>
  <inkml:trace contextRef="#ctx0" brushRef="#br1" timeOffset="265954.534">21883 4255 1553,'0'0'29,"0"0"-22,0 0-7,-10 75 60,-15-32-22,-8 6-28,0 0-2,3-5-7,5-6-1,8-7 0,5-9-1,8-7-8,4-5-26,0-8-9,0-2 16,1-3 6,17-26-5,4-16-44,8-15 12,5-9 31,0-3 20,6 6 8,2 15 73,-3 13-19,-4 15 9,-9 9-12,-13 11-5,-4 3-14,-7 10-32,-3 16-1,0 11 1,-6 2 0,-15 0-1,-6-5-6,0-6-33,1-6-35,3-8-36,5-9-106,12-5-106,6 0-227</inkml:trace>
  <inkml:trace contextRef="#ctx0" brushRef="#br1" timeOffset="266336.6621">22387 4175 1457,'0'0'19,"0"0"-12,0 0 49,0 0-47,-46 74 28,11-24 6,-9 3-4,1-2-18,3-4-14,4-5-5,9-8-2,6-7 0,9-8-2,8-11 2,4-4-9,0-4-7,0 0 16,13-12 6,14-10 0,9-2-2,5 1 27,3 4 5,-7 5 6,-7 7-7,-9 5-15,-9 2-9,0 7-11,-8 14 0,-2 7-1,-2 0-2,0 0-18,-5-8-48,-4-2-79,0-11-128,9-7-167</inkml:trace>
  <inkml:trace contextRef="#ctx0" brushRef="#br1" timeOffset="266665.9555">23008 3557 1123,'0'0'360,"0"0"-360,0 0 0,0 0 26,0 0-16,-81 125 49,17-39 4,-6 4-8,8-2-27,4-4-4,13-7-6,15-10 6,10-11-20,17-9 4,3-8-4,18-5 3,24-6 13,22-6-3,20-5 7,8-7-6,11-9-18,9-1 0,4-7-16,9-14-76,1-2-152,-11-4-180</inkml:trace>
  <inkml:trace contextRef="#ctx0" brushRef="#br1" timeOffset="267403.0786">23300 3764 1125,'0'0'264,"0"0"-232,0 0 8,0 0 54,0 0-52,0 0-22,88-40-3,-64 40-3,-4 0-10,-4 14-4,-7 4 0,-9 3-7,0 7-8,-12 1-20,-18 3 6,-4-6-1,2 3 14,10-7 9,10-3 7,6-5 0,6-1 1,0-1 31,9 1 18,0 3 0,0-1-19,-4-1-20,-5 1-10,0-1-1,-6-2-2,-21 0-12,-10-4-41,-1-7-18,4-1-14,10 0-42,18-8 44,7-13-2,37-9-48,20-4-5,11-2-24,6 3 43,-1 7-33,-7 6 88,-9 6 6,-9 4 60,-10 6 148,-9 1 28,-11 3-11,-8 0 32,-8 0-42,-3 0-56,0 5-20,0 17-2,-11 6-22,-3 6-27,0 3-8,5 0-12,5-4-4,4-5 5,2-4-2,18-8 3,7-4 12,4-7 8,-1-5 7,1-5 7,-2-15 1,-7-9-15,-4-5-7,-6-3-12,-8-1-11,-4 2-2,0 10-30,-10 6-46,-7 7-55,-2 5-67,-1 3-107,7-1-191</inkml:trace>
  <inkml:trace contextRef="#ctx0" brushRef="#br1" timeOffset="267703.8168">24375 3634 1280,'0'0'78,"0"0"-51,0 0-14,0 0 113,0 0-126,0 0-1,-30-20-3,8 38-1,8 0-1,8-4-2,6-4 7,0-3 1,7-6 5,15-1 6,4 0 4,-1-3 13,-5-13 17,-4 1-10,-9-2-10,-3 1-5,-4 2-20,0 5 0,-10 5-55,-9 4-22,-7 4-25,0 20-138,-3 10-112</inkml:trace>
  <inkml:trace contextRef="#ctx0" brushRef="#br1" timeOffset="268147.4905">24298 4504 1708,'0'0'6,"0"0"11,0 0-17,-83 53 16,-4-18 8,-23 4-7,-10 1-1,9-1-15,17-3-2,31-4-2,24-6-31,32-6-122,20-6-28,45-9 2,30-5-12,20-2 42,10-18 152,-4-10 16,-9-2 110,-14 0 35,-21 5 10,-25 10-19,-23 8-12,-18 6-6,-4 3-95,-9 0-23,-28 8-14,-11 15-2,-16 9 2,-10 9-1,-9 5 2,-13 3-1,-1 1-2,-3 0-31,9-7-217,19-8-485</inkml:trace>
  <inkml:trace contextRef="#ctx0" brushRef="#br1" timeOffset="283642.5948">17928 1405 839,'0'0'25,"0"0"-24,0 0 46,0 0 101,0 0-55,0 0-73,0 0-17,0 26 23,0 35 35,0 14-11,0 12-6,-5 12-5,-11 15-4,-5 17 1,-9 9-13,-9 19-12,-3 6-1,-3 7-4,4-1-2,8-9-2,6-8 0,9-15-1,5-15-1,7-12 0,3-13 2,3-10-1,0-10 0,0-10-1,-3-9 1,-4-7-1,1-7 5,0-9-4,1-6-1,2-9 0,0-5 0,2-5 0,-2 2 4,-3 3-4,0 5 1,-3 7-2,-3 3 0,0 1 1,1-1 1,4 1 0,0-3-1,3-5 0,3-2 0,1-3 1,0-6-1,0 1 1,0-5-1,0-2 0,5 0 0,6 4 2,4 1-1,6 2 3,5 4-4,3 0 1,4 2 0,-1 1-2,2-5 3,0-3-2,4-3 1,3 0 0,3-1 0,5-1-1,2 5 0,5-3 0,7 4 0,7 1 1,2 1-2,8 3 1,4-1 0,9 1 0,9-1 2,3-4-1,0-2 0,-2-2-1,-10 2 3,-11 0-2,-12 1-1,-7 1 0,-4 2-2,6 0 2,6 3 0,9 1 0,6 1 0,2 7-2,1-2 1,0-1-1,-4 0 2,-4-8 0,1-2 2,3-3 1,3 1 0,2 1-2,-4 2-1,-2-1-1,1 0-2,2 0 3,6-4 0,3 1-1,3-4 1,4-2 0,8-2 1,2 3-1,8-1 1,2 2-1,-3 0 0,3 2-1,-1-1-1,4 0 1,7 1 0,2 1 1,0 0 0,1 3 0,3-5-3,-9 2 1,-4-3-1,-6 0-1,-9-1 1,-7-5 1,-6-3 1,-11 2 1,-6 0 0,-2-1 2,-5 2-1,-2 3 1,-3-3-2,-5 1 0,-7-1 3,-7-3-2,-9 0-1,-7 0 0,-10 0 2,-6-7 0,-3-1-1,-1-4 2,3-5 0,3-9-3,7-6 0,4-8-2,6-4 2,3-5 0,2-6 0,3-4 2,-2-7 1,2-5 0,0-5 0,2-6-2,3 3 7,0-4-3,1 2-1,-1-8-2,0-8 0,-1-8-2,-2-4 4,-4-2-4,-6 6 1,-6 3-1,-6 10 1,-6 3 1,0 5 0,-4 0-1,4 6-1,1 0 1,1 3-1,-2 7 1,-1 3-1,-5 6 1,-6 2-1,-5 0 0,-2-1-3,0-2 2,0 0 1,-4 4 0,-10-1 1,-8-1-2,-6 2 1,-11 0-1,-12-2-4,-16 5 1,-18-1 2,-10-1-1,-6 1 3,2 1 0,11 4 0,2 2-7,2 2 7,-4-3 3,-8 2 0,-7-3-3,-4 2 0,-8 1 0,-1 2 0,4 6-3,1 4 1,8 4 1,5 0 1,3 3-1,5 2 1,9 4 1,8 5-1,8 3 0,-1 6 0,2 2 0,-6-3 0,0 2-3,-2-5 0,-3 3 3,3-1-1,3 0-1,2-3 2,7 0-2,6-1 2,5 1 1,4 2-1,1 1 0,-3 2 0,-5 2 2,-9 2-2,-8 3 0,-6 0-1,-9 0 1,-5 0 0,-5-3 3,1-3-3,4 3-2,8-4 2,3 7-2,4 0 0,-1 0 2,-4 0 0,-12 0 1,-13 0-1,-2 0 0,-1 0 1,11 0 1,7 0 0,7 0 0,10 0-2,3-1 0,6-8-1,-2-3 1,-1-2-2,-1 2 2,0-3-1,3 0 1,6 1 0,1 0 0,5 1 1,-3-2 1,-8 0-2,-4 0 0,-2 2 0,1-1 1,-1-2-1,4 0 1,-1 1 1,9-1-2,5 1 0,6 1-1,-2 1-1,-3 4 2,-5 0-1,-4 4-1,2 2 1,1-1 1,2 4-1,4 0 2,1 0-2,-4 0 1,-4 0 0,-6 0 2,-7 0-2,6 0 0,10 2 0,12 3 1,20-3 0,5 4-1,4 0 0,3 5-1,2-2-1,0 2 1,0 3 1,1 5 1,1 4-1,-1 6 1,1 8-2,0 11 2,-1 10-1,0 12 1,-6 5-1,2 7 3,-3 4-3,-2 1 1,-2 5 0,0-2 0,-4-1-1,-4 2 1,1-1 1,-3-1-1,3 1-1,3-6 2,7-1-2,7-11 0,3-6 5,6-8-4,0-5 4,0 0 1,0-2-1,0-1-2,0-3 1,0-4-1,0-2-1,0-2 0,0 1 1,0-1 0,0-1 0,0 0 2,0 3 0,1-5-1,4 3-1,-5-5-1,0 0-2,0-1 1,0 1 3,-3 0-4,-3-2 1,1 0 0,2-4 0,3-6 1,0-3-2,0-2 0,0-5 1,0 4 0,0 0 0,-1 4 2,-1 2-3,1-2 0,-1 1-1,2-5 1,0 3 0,0 1 0,3 5 1,8 3 3,1 2-4,-2 4 2,-3-1-2,-2 1-1,-1-1 1,-3-5-1,3-2 0,0-2 1,4-1 3,3 1-3,2-1 2,-1 0-1,1-2-1,1 0-1,3-2 1,3 0 4,7-2-2,9 1 0,8 1-2,3-2 0,3-2 4,1 0-2,5-1 1,9 3-2,5-2 1,11 2-1,8 0 1,5-1-2,12-1 0,6-3 2,4 0 0,-4-1-2,-12 2 4,-11 2-4,-5 4 0,-4 1-6,8 2 6,8 2-1,2-1 0,5 2 1,-5 0 0,-6-1 2,-6 2-1,-10-2-1,0 0 0,1-1 2,4 2-2,6-5 1,-4 2-1,-3 0-2,-3-5-1,1 5 3,10-1 0,10 0-1,6-1 0,7 1 1,-5 0 2,-10 1-1,-10 0 1,-7 1-1,0 1 1,6-4-2,1 0 0,-4-3-1,-4 0-2,4 1 3,9 2-1,6 0 1,3 1-2,4-2 2,-2 1 0,-4 1 1,-4-4 0,-7 3-1,-2-3 1,-6-3 2,-7-1-3,-2-2-3,-7 1 2,-1-4-1,-3 1 1,-3 1 1,-4-5-1,-5 0 1,-8-5 0,-7 0 0,-6 0-1,-2 0 1,-2 0-5,4 0 1,-2-5 4,0 1-1,-1-4 1,-3 2 2,1-3 0,1-3-2,-1-1 1,3 0 0,3 0-1,7-4 0,7 0-1,6-2 0,7 0 1,7 2-2,5 1 2,-1 0 0,-2 1 0,-8-1 0,-7-1-1,-6 0-2,-2-5 3,5 1 1,-2-6-1,5-5-3,1-6 1,-1-8 1,-1-5-5,0-5-2,0 1 7,-3-2 1,-1 3 0,0 2 0,-4 4 1,2 1 1,-2 2-1,2-6-1,0-6 2,-3-3-2,-2-9 0,1 1-1,-1-2 2,-2 7-2,2 5 2,-8 3 0,-1 3-1,-4 0-1,3-3 1,-2-1-1,0-3 0,0-8 0,-2-2-2,-1 5 0,-6 2-2,-2 9 2,-7 6-2,-3 0-1,0-1-6,0 0 3,2-4 8,1 1-1,-3 1-4,0 1 6,-3 1-1,0 2-2,0 2-3,-3 2-10,-9 0 7,1 3 9,4 0 0,-3 6-2,2 3 2,-3 3-1,-2 4-3,-2 1-5,-6 2 1,-9-4-22,-10-9 12,-18-4 0,-12-11-11,-15-2-7,-9-3 9,-7 1 9,-5 1 13,0 3 3,0 1 0,4-3-43,1-1-42,-1 0 5,-6-4-4,-4-1-39,-8 6-27,-2 6 60,-1 2-1,1 8 11,-3-1-43,6 6-253</inkml:trace>
  <inkml:trace contextRef="#ctx0" brushRef="#br1" timeOffset="292760.043">18600 4463 894,'0'0'393,"0"0"-393,0 0-10,0 0 10,0 0 26,0 0 17,0 0-12,0 0-12,-17 0-15,16 0-3,0 0-1,-2-2-3,2 2-14,1 0-118,0-2-132,0-3-184</inkml:trace>
  <inkml:trace contextRef="#ctx0" brushRef="#br1" timeOffset="294995.6144">20800 2853 610,'0'0'31,"0"0"-31,0 0 0,0 0 34,0 0 3,0 0-22,-1 0-11,1 0-2,0 0 5,0 0 6,0 0 14,0 0 7,0 0-12,0 0-6,0 0 5,0 0 2,0 0-9,0 0-9,0 0-4,0 0-1,-2 0 0,2 0 0,0 0-14,-1 0-28,-5 0-27,-3-3-11,-5-5-10,-3-2-180</inkml:trace>
  <inkml:trace contextRef="#ctx0" brushRef="#br1" timeOffset="296256.988">18785 4565 1216,'0'0'0,"0"0"-21,0 0 8,0 0 13,0 0 2,0 0 20,9-2-6,-9 2-11,0 0-4,0 0-1,0 0 0,0 0 0,0 0-2,0 0 0,0 0-13,0 0-38,0 0-69,2 0-22,4 0-56,7 0-230</inkml:trace>
  <inkml:trace contextRef="#ctx0" brushRef="#br1" timeOffset="297011.7058">22877 5329 1546,'0'0'0,"0"0"-122,0 0 17,0 0 105,0 0 11,0 0 17,17 5-13,-17-5-13,0 1-2,0 0-3,0 1-3,0-2-1,0 0-11,0 0-14,0 1-10,0 1-32,0 1-41,0 2-69,0 2-9,5 0-123</inkml:trace>
  <inkml:trace contextRef="#ctx0" brushRef="#br1" timeOffset="301206.2907">24443 5571 1362,'0'0'17,"0"0"11,0 0 18,0 0 19,0 0-34,0 0-15,0 0 4,-152 29 35,40 12-23,-20 5-13,-11-1 10,-6-3-16,-1-3-1,5-2-7,11-3-4,16-4-1,25-8-5,34-9-5,27-6-70,28-7-34,11 0-17,45-11-89,29-10-268</inkml:trace>
  <inkml:trace contextRef="#ctx0" brushRef="#br1" timeOffset="301500.6533">24583 5747 1315,'0'0'94,"0"0"-91,0 0-3,0 0 50,0 0 0,0 0 24,-148 32 11,28 5-20,-27 7-27,-18 10-14,-7 2 8,-2 3-12,5-1-16,11-4-1,22-2-3,23-7 0,34-11-5,33-7-53,28-10-94,18-6-103,39-8-51,29-3-454</inkml:trace>
  <inkml:trace contextRef="#ctx0" brushRef="#br1" timeOffset="322134.3515">18734 3384 865,'0'0'72,"0"0"-61,0 0 87,0 0-2,0 0-46,0 0-6,0 0-5,0 0-14,-1-4-2,1 4-4,0 0 3,0 0-13,0 4-5,0 15-2,0 9 4,0 11 24,1 8 2,1 3-17,-2-2-2,1-4 23,-1-4-24,0-9-4,0-6-7,0-6 16,0-2-11,0-6-4,0-2 7,0 0-4,0-5-3,2 0 3,-2-1 1,1-2-5,-1-1 2,0 0 0,0 0 1,0 0 5,0 0 7,0 0 13,0 0-1,0 0-6,0 0 4,2 0-2,-1 0-5,1 0-3,1-8-9,6-8-7,10-4-18,14-1-137,22 6-235,15 4-572</inkml:trace>
  <inkml:trace contextRef="#ctx0" brushRef="#br1" timeOffset="324184.6862">22222 4596 697,'0'0'158,"0"0"-148,0 0-10,0 0 57,0 0-32,0 0-20,-12-37-5,6 28 2,1 4 1,3-1 4,2 2 71,0 0 7,0-1-51,5 2 3,0-2-3,0 4 1,-1-1-28,-1 2-3,0 0-4,0 0-3,-1 0-3,0 0 2,-2 2 1,0-1-3,0-1-6,0 0 2,-7 0-3,-8 0 11,-3 0 2,3-9 0,8-5-4,7-3 4,0 0 16,6-1 0,14 0 29,4 2-4,3 5-20,2 4-1,-5 7 8,-4 0-17,-6 0-8,-8 9-3,-6 8-3,0 0 0,-9 2-3,-15-1 0,-9-3-2,-4-9 7,-1-6-13,5 0-13,11-12 10,12-12 13,10-4 4,0-6 3,10 3 16,12 3 12,4 6-14,4 11 19,0 11-14,4 0-19,-1 28-3,-1 8-1,-6 7 0,-13 1 0,-10-5-8,-3-5 1,-15-7-3,-10-7-20,-8-9-1,2-11 15,3 0 8,5-10 8,10-11 1,7-4 10,6-3 2,0 1 8,9 5-3,6 7-17,1 6-4,4 6-26,3 3-59,6 5-49,1 16-68,-1 2-77</inkml:trace>
  <inkml:trace contextRef="#ctx0" brushRef="#br1" timeOffset="324435.2874">22222 4648 915,'0'0'129,"0"0"-129,0 0-9,0 0 9,0 0 0,0 0-10,0-2-141,0 10-42,1-3-288</inkml:trace>
  <inkml:trace contextRef="#ctx0" brushRef="#br1" timeOffset="340069.7864">18006 4834 1143,'0'0'0,"0"0"-136,0 0 136,0 0 91,0 0-61,0 0-22,0 0-8,-8 0-2,6 0-3,2 0-2,0 0-1,0 0-61,0 4-92,10-1-136</inkml:trace>
  <inkml:trace contextRef="#ctx0" brushRef="#br1" timeOffset="340611.7855">20502 4716 544,'0'0'0,"0"0"-378</inkml:trace>
  <inkml:trace contextRef="#ctx0" brushRef="#br1" timeOffset="343960.4081">22307 4336 353,'0'0'68,"0"0"-66,0 0 69,0 0 43,0 0-23,0 0 6,-23-8 22,23 8-30,0 0-25,0 0-19,0 0-33,0 0-12,0 5-7,0 11 3,0 5 4,-1-2 0,-9 0 0,-4-3-2,-4-4-1,-4-2-9,2-6-17,0-1-4,4-3 11,5 0-1,5-4 10,4-9 3,2-6 7,0 0 3,18-2 7,2 3 38,3 1-26,1 8 6,-3 4-5,-4 2 22,-5 3-24,-5 0-5,-6 5-9,-1 10-4,0 4-1,0 5 1,-17-4-3,-4-1 1,-5-4-1,-2-4 2,0-3-4,5-6-8,7-2-27,7 0 19,9 0 21,0-14 27,6-6-7,18-2-2,7 1 10,5 2-14,-2 5 11,-1 7 4,-12 3-5,-7 4 3,-6 0-17,-6 22-10,-2 8 0,0 5 1,-19 0-1,-10-1-1,-5-4-1,-5-5 2,5-5-2,5-9-2,7-6-14,11-4-1,7-1 1,4-6 18,0-13 46,6-10-40,12 0 22,1 0 11,5 5-25,-1 6 10,-3 7-9,-5 8-7,-3 3-8,-3 6-5,-1 19-3,-7 6 4,-1 6-2,0-2-5,-18-4-19,-3-5 9,-3-8 0,5-7-13,6-4 7,4-7 2,7 0 18,2-4 7,0-18 55,7-8-46,7 0 36,5-2-10,0 4-14,0 5-18,-4 9 8,0 9-1,-5 5-10,0 0-14,-4 20-9,-4 5 1,-2 0-18,-4-3-22,-14-2 20,-2-9 19,2-5-8,5-6-3,4 0 16,6-11 18,3-12 57,0-7-26,0 1 15,18-2-15,-2 4 14,2 5-22,-3 5-16,-2 6 14,-3 8-17,0 3-4,-1 0-4,1 2-6,-1 10 2,0 5 2,-3 0 1,-4-1 1,-2-5 2,0-2 2,0-6-1,0-3 1,0 0 2,1 0 10,-1 0 2,3-12 15,-1-8-29,2-1-2,-1 1 2,-1 8-3,-2 2-12,3 9 15,-2 1-1,3 0-57,-2 15-5,2 10 35,5 6-54,8-1-283</inkml:trace>
  <inkml:trace contextRef="#ctx0" brushRef="#br1" timeOffset="352693.5173">21764 4713 321,'0'0'0</inkml:trace>
  <inkml:trace contextRef="#ctx0" brushRef="#br1" timeOffset="392390.3234">22836 5992 1005,'0'0'39,"0"0"-36,0 0 73,129-47 13,-40 17-21,28-4-15,21-5-1,13-4-15,3-1-2,1 2-7,-2 2-15,-12-1-11,-4 0-2,-9 7 0,-12 2-3,-14 6-7,-21 6-2,-22 8-46,-28 6-58,-19 6-62,-12 0-136,-4 11-100</inkml:trace>
  <inkml:trace contextRef="#ctx0" brushRef="#br1" timeOffset="392861.9723">22671 6367 906,'0'0'238,"0"0"-217,88-34-13,-28 11 102,23-5 1,29-8-34,21-2-24,17-4-5,12-3-14,-2-1-10,3-1-6,-1 0-6,1 0-1,3 4-11,-5-1 0,-13 8 0,-24 9 0,-30 8 3,-38 6-1,-28 7-1,-16 3 2,-10 3-3,-2 0-1,0 0-8,0 0-47,-7 0-38,-4 3-12,-6 8 13,-8 4-6,-2-1 4,-7 2-18,1-2 14,-2 0-35,2-2 28,3-4-109</inkml:trace>
  <inkml:trace contextRef="#ctx0" brushRef="#br1" timeOffset="393262.0998">22883 6428 1104,'0'0'96,"0"0"-94,0 0 17,127-85 107,-38 49-26,29-3-31,25-2-21,14-3-18,8 1-7,-2-1-12,-7 3 3,-5-2-14,-5 4 0,-9 0-3,-7 5-8,-19 8 0,-23 9-1,-29 7-11,-26 8-22,-18 2-61,-14 0-75,-1 11-32,-11 11 24,-23 5-4,-13 2-136</inkml:trace>
  <inkml:trace contextRef="#ctx0" brushRef="#br1" timeOffset="393611.7181">22965 5992 963,'0'0'174,"0"0"-165,92-72 11,-1 30 105,36-8-5,27-4-63,17-1-12,11-1-12,-3 0-9,-9 3-24,-7 5 0,-23 9-8,-18 8-23,-24 15-43,-30 12-74,-26 4-21,-25 10-70,-17 14-52,-16 5-102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1-15T09:14:50.485"/>
    </inkml:context>
    <inkml:brush xml:id="br0">
      <inkml:brushProperty name="width" value="0.05292" units="cm"/>
      <inkml:brushProperty name="height" value="0.05292" units="cm"/>
      <inkml:brushProperty name="color" value="#1F497D"/>
    </inkml:brush>
  </inkml:definitions>
  <inkml:trace contextRef="#ctx0" brushRef="#br0">21679 10721 892,'0'0'219,"0"0"-183,122-20-11,-10 15 82,43 3 3,38 1-39,24 1-37,9 0-4,-4 0 9,-12 5-6,-22 0 11,-18 0-11,-27 2-16,-23 2 4,-28 2-13,-23-5-7,-18 0 2,-20-2-2,-16-3-1,-12-1-9,-3 0-30,-39 0-53,-25 0 42,-30 0 17,-25 0-3,-16 0-37,-11 0 10,-9 0 31,-5 0 18,-4 6 8,3 0 4,11-1-10,11 0-4,27-4 10,24-1 5,27 0 1,26 0 1,24 0 4,11 0 39,44 0 129,41 0-132,48 0-33,46 0 26,27 0 2,10 8 0,-4 2 5,-13 2-6,-18 2-11,-18 0-15,-24-3-5,-29-4 0,-29-3-4,-31-3-4,-24-1 4,-20 0-23,-6 0-23,-17 0-45,-38 0 22,-34 0 42,-28 0 6,-27-1-17,-19 1 1,-15 0 25,-13 0 7,-5 0 5,1 12 3,17-2-2,21-4 1,35-3-2,44-3-1,39 0 1,38 0 14,24-13 102,66-2-48,60-1-63,51 1-1,40 1-1,17 1-1,-10 3 35,-19 5 23,-28 3-10,-40 2-22,-38 0-18,-38 0-6,-39 3-3,-25 1-2,-20 0-3,-33 4-34,-42 0-9,-46-1 42,-39 0-8,-33-2 3,-21 2-2,-8 4-1,4 3 9,11 2 3,32-4 0,44-4-2,53-4-3,48-4 6,30-8 1,39-14 53,46-10-30,34-2-20,32-2-1,13 2-3,3 2-5,-4 3 5,-14 3 0,-16 6 0,-22 7-22,-23 8-52,-23 5-27,-23 0-73,-20 0-49,-21 7-160,-1-5-239</inkml:trace>
  <inkml:trace contextRef="#ctx0" brushRef="#br0" timeOffset="6403.7581">21848 7120 214,'0'0'163,"0"0"-163,0 0-27,0 0-18,0 0-12,0 0-166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1-16T09:30:11.12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19968 11003 263,'0'0'54,"0"0"-41,0 0 26,0 0 14,0 0-21,0 0-18,0 0 5,0 0 39,0 0-35,0 0-9,0 0-6,0 0 4,0 0-7,0 0-3,0 0-1,0 0 2,0 0-1,0 0 0,0 0-1,0 0 3,0 0 8,0 0 3,0 0-5,0 0-4,0 0 0,0 0 1,0 0-4,0 0 2,0 0-3,0 0-1,0 0 2,0 0-2,0 0-1,0 0 0,-1 0 1,-1 0-1,1 0-1,-2 0 1,0 0 0,1 0-1,-1 0 1,-1 0 1,3 0 2,0 0 2,-2 0 4,3 0 6,0-2 10,0 2 1,0 0-4,0 0-3,0 0-3,0 0-3,0 0-2,0 0 3,0 0 5,0 0 2,3 0-4,6 0 8,2 0 5,-1 0-4,1 0-8,1 0-12,-3 0-1,1 2-1,-1 1 0,4 0-2,-2 2 1,2-4 0,1-1 8,1 0 2,-1 0-11,-3 2 2,-4-1-4,-1-1 0,-4 4 0,-1-3-1,-1 3 0,0-2-3,0-1-6,0 2-6,0 0-11,-9 3 3,-3-1-23,-1-2 1,0 0-7,-1-2 12,-2 1-4,5-1 20,-2-1 18,2 0 1,2 0 5,2 0 1,0 0 0,2 0 2,0 0 0,3 0 3,1 0 11,1 0 20,0 0 3,0 0-7,0 0-12,0 0-5,8 0-11,1 0 1,0 0-3,-2 0-2,1 0-51,-2 0-134,3 0-407</inkml:trace>
  <inkml:trace contextRef="#ctx0" brushRef="#br0" timeOffset="1562.0895">22538 10953 101,'0'0'10,"0"0"-9,0 0-1,0 0 14,0 0 17,0 0-2,-5 0 23,4 0 17,1 0-10,-3 0-6,3 0 11,0 0 8,0 0 0,0 0-5,0 0 1,0 0 27,0 0-23,0 0-11,0 0-11,0 0-12,0 0-15,0 0 2,0 0-8,0 0-6,0 0-1,9 0-5,1 0 1,4 0 0,-4-1-3,1 1 2,-1 0-5,-4 0 0,-1 0 0,-2 0 0,-2 0-1,1 0 1,-2 0-2,0 0-4,0 0-3,0 0 4,0 0-1,0 0-3,0 0-3,0 0-8,0 0-10,0 0-1,0 0 5,0 0 7,0 0 11,0 0 6,0 0 2,0 0 0,0 0 0,0 0-1,0 0 2,0 0 0,0 0 0,0 0-1,0 0 1,0 0-1,0 0 2,0 0 5,0 0 2,0 0 1,0 0-4,0 0-5,0 0-1,0 0-1,1 0 1,-1 0-1,0 0 0,0 0-6,0 0-19,0 0-36,0 0-41,0 0-25,0 0-104</inkml:trace>
  <inkml:trace contextRef="#ctx0" brushRef="#br0" timeOffset="23224.3606">20730 6515 746,'0'0'55,"0"0"-54,0 0 105,0 0 31,0 0-64,0 0-27,0 0-23,0 0-20,78-6-2,-36 5 3,2-2-3,3 1-1,-3-3-2,-3 2-2,-8-1-10,-10-1-9,-11 2 16,-5 1-1,-7 0-7,0 2-11,0-1-2,-5-1 12,-3 2 11,-1 0 2,2 0 3,1 0 0,5 0-1,1 0 1,0 0 0,0 0 0,0 0 0,-3 0 0,3 0 2,0 0 5,0 0-2,0 0 4,0 5-1,0 3-1,0 3 1,0 1 1,0 8-3,0 8 7,4 9 11,11 11-9,1 6-3,4 6 5,-1 1-4,-2 1 5,-1 1 3,-6 0-7,-2 0-2,1-2-6,-2-5 5,1-3 8,2 0 0,0-2-7,1 2 1,4-1 1,-5-1 2,2-4 0,0-2-6,-4-4-2,-1-4-4,1-1-3,0-3 1,0-5-1,0-4-1,-2-6 1,-1-7-1,-3-3 0,-2-6-1,0-2-9,0 0-57,0-4-24,-12-16-21,-5-10-198,0-7-142</inkml:trace>
  <inkml:trace contextRef="#ctx0" brushRef="#br0" timeOffset="24325.5224">20754 6542 461,'0'0'166,"0"0"-162,0 0 30,0 0 77,0 0-51,0 0-35,-10-5-9,-4 5 16,-1 0-6,-5 0-11,-6 4-7,-4 4-6,-1-1-2,3-2 1,8 1-1,5-3 0,8-2 0,4-1 0,3 0 0,0 0 5,0 0 13,0 0 23,0 0 0,0 0-21,0 3-16,1 4-3,5 2 3,8 10 7,1 7 8,4 7 0,5 10 7,0 0-7,4 6-2,-1 4 2,0 7 1,0 8-7,-4 2-8,0 2 3,-1-8-2,-1-2-3,-3-6 1,-2-3-1,-2-3 2,-1-8 3,-4-5-3,0-6 3,-2-4 1,1-5 1,-3-5-2,-1-1-6,-2-4 3,-1 0-2,2-1-2,-3-3 0,3-2 1,-2-1-1,1-1-1,-1 0 1,1 0-1,-1 1 1,2 2 0,0 0 2,-2-2-2,2 2 0,0-1 0,-2-2-1,1 1 1,-1-5-1,2 3 0,-3-3 2,3 0 0,-2 2 10,5-2 11,1 2-2,6 0 0,6 1-2,3-1 1,2 1-5,2 0 0,1 0 1,0 0-5,2 0-2,5 2-7,4-2 1,1 5-2,1 1 2,-4 1-2,-3-1 2,-10-1 0,-6-4 1,-12-1 1,-5-2-5,0-1 0,0 0-7,-4 0-19,-15 0-12,-5-2-13,-3-8-54,3-4-36,2-3-37,1 0-75,4-7-122</inkml:trace>
  <inkml:trace contextRef="#ctx0" brushRef="#br0" timeOffset="24882.3963">20881 6695 255,'0'0'228,"0"0"-210,0 0-7,-21-74 71,15 64 12,2 0-46,-1 1 25,-1 2-4,3 0-9,-1 2 19,4 0 10,0 2-35,0 2-16,0 1-1,0 0-8,0 0-12,0 10-17,6 27 1,16 23 4,14 23 48,10 21-23,6 10 0,-1-1-12,-9-5-1,-8-7-3,-7-12-4,-5-6 6,-1-13-10,-4-13 2,-4-14-3,-3-11-2,-4-12-2,-3-12 0,0-4-1,-3-4 1,0 0 2,0-11-3,0-10-35,0-2-12,0-2-2,0 1-12,-4 1-22,-2-1 1,-3-1-44,-3-4-26,-1-2-24,-7-6-61,1-9-118</inkml:trace>
  <inkml:trace contextRef="#ctx0" brushRef="#br0" timeOffset="28084.083">20851 6584 565,'0'0'21,"0"0"-20,0 0 12,0 0 81,0 0-23,0 0-7,2-37-47,9 64 1,5 18 65,6 15-38,3 18 9,3 14 15,2 9-22,2 3-3,-6-5 1,-3-7-10,-4-15-11,-1-8-8,-4-7-11,-1-11-4,-1-10 1,-3-10-1,-3-11 0,0-8 0,-2-6 0,-4-6-1,0 0 1,0-10-1,0-19-58,-11-14-2,-5-15 14,-6-10-20,-4-13-63,3-4 1,0-3 70,6 1 58,3 8 0,4 10 26,1 8 11,0 10 13,-3 5-19,-1 7 10,-1 5-18,-4 6-10,3 8-7,5 6 2,5 7 15,5 7 0,0 0-9,0 7-7,5 19 9,14 17 17,5 16-10,6 16 13,4 19 2,2 8-22,-1 2-6,0-4 0,-5-14-6,-3-13-4,-6-9 1,-4-15-1,0-16 0,-7-9 1,-3-15 1,-3-4 0,-4-5 2,0-17 15,0-21-19,-12-21-12,-6-20-5,-7-19-2,-5-18-19,-3-5 23,0 10 11,5 16 4,1 22 1,4 14 7,3 9-1,2 15 3,3 11 8,7 10 0,4 7-6,4 7-8,0 1-4,0 28-10,0 17 10,12 17 5,1 10 2,1 13 3,0 7 8,0 1 2,-2 0-3,1-9-9,0-12-3,1-9-3,-2-8-2,0-16 2,-3-14-1,-5-11-1,0-10 1,-3-5 2,-1-14 16,0-25-19,0-25-29,-12-17-20,-12-18 12,-3-8-11,1 5 32,-1 7 6,12 14 10,-1 13 3,0 9-2,2 8 1,-1 13 23,-2 9-6,7 13-9,1 7-4,2 9-2,2 9-4,4 32 2,1 23 1,0 19 20,20 18 11,5 6-10,4 1-10,-2-11 0,-5-10-9,-1-13-3,-3-13-2,-3-12 1,0-11 0,-3-12-1,-5-12 2,-3-6 0,-2-4-1,-2-1 1,0-3 6,0 0 11,0-7 5,-4-17-10,-10-13-14,-8-14 0,-5-13-1,-9-14-4,-3-15-19,-4-6 5,4 7 15,4 12 4,5 16 0,5 17 0,2 6 0,5 7 1,2 5 0,2 9 0,4 6 0,2 3 2,7 7-1,0 3-1,1 1-1,0 0 0,0 13 0,19 28-11,11 27 11,16 27 13,9 17 9,8 5-5,-5-2-8,-6-12-6,-9-16 1,-8-14-2,-5-18 0,-8-16 1,-7-14 0,-5-11-1,-7-10-1,-3-4 2,0 0 11,-7-24 9,-11-14-23,-7-15-4,-8-11 0,-3-10-7,-5-9-2,0-9 2,-1-4 2,3 2 4,2 9 4,6 13 0,2 14 1,5 6 0,-1 6 0,1 5 0,4 5 0,1 4 0,1 3-1,7 5 1,2 7 0,4 8 0,5 4 0,0 5-1,0 0-10,2 10-5,10 9 10,-1 2 6,-1-1 0,0 2 0,-1 7 1,2 7-1,5 14 0,5 11 4,4 12-2,9 14 2,1 3 7,0 2-9,-3-11-1,-5-12 1,-5-10-1,-1-10 1,-2-6-2,-2-12 1,-2-10-1,-8-9 0,-4-6 2,-1-4 0,-2-2-1,0 0 7,0 0 1,0 0 3,0-2-7,0-11-2,-8-5-3,-3-5-1,-3-9-1,-3-6 2,-4-9-1,-2-9 0,-4-9-5,0-7-13,1 3-3,4 9 15,3 13 6,7 12 0,3 12 1,0 3 0,5 5 1,2 3 0,1 4 0,1 4-1,0 4 0,0 0-2,0 0-8,3 24-8,19 20 13,5 28 3,10 18 2,2 9 2,-2 0 0,-4-9 0,-6-11 0,-5-11 1,-4-10-3,-1-12 4,-4-12 2,-5-11 0,-1-8-3,-6-9 0,-1-6-1,0 0 6,0 0 6,-1-22 14,-10-9-25,-3-10-3,-2-3 0,-1-9-1,-3-6-1,-2-8-2,-3-8 1,-5-16 1,-5-11-3,-3 0 1,5 7-5,4 17 6,7 21 3,10 12 1,0 13-1,5 7 0,2 6 0,2 4-2,2 6 1,-1 2-8,1 1-10,-3 2-2,3-3-4,-2 0 10,2-1 7,-1-1 6,-1 4-1,2-1 3,1 2-1,0 1 2,0-1-1,0-1 0,0 2 0,0 1 0,0-1 0,0 2 0,0 1 0,0 0 0,0 0-1,0 0-2,0 0-3,0 0-5,0 0 2,0 0 7,0 1 2,0 0 0,0 1 0,0-2 0,0 5 0,1 4 0,8 11 0,9 12-1,6 16 1,6 13 0,-2 6 1,-1 1 1,-9-4 0,-2-4-2,-2 0 1,-1 1 0,1 1 1,5 4 0,1 1 1,0 0 4,1-4-4,-3-5-3,-3-11 2,-3-11-2,-4-13 1,-4-10-1,-3-6 0,-1-7 1,0 0 9,0-2 9,-5-19-13,-9-13-6,-2-5-13,-1-9 1,1-4-12,4-6-8,4-7 9,0-8 16,0-15 6,-3-11 1,-8-6 1,-9 3-1,-3 16 2,1 19 3,4 24 13,10 17-11,4 13-5,6 4 0,2 9-2,2 0-8,1 2 2,1 18 2,0 6 4,0 1 0,0 7 2,0 7-2,4 7 1,9 18 2,4 21 3,8 15 9,8 11-5,4 1-6,2-8 3,-5-12-2,-4-13 0,-6-16 8,-1-15 9,-6-10-1,-3-14-6,-7-9-9,-1-7-4,-6-8 0,0-2 2,0 0 4,0-7-8,-11-10-11,1-1-10,1 0 16,-2 3-9,4-2-20,1 3 15,0 2-1,-1-3-9,0 0 1,-2-1-10,-1-4-16,-3-6-46,0-3 11,-5-8 3,1-4-22,0 5 27,6 4 62,1 5-16,5 7 18,4 0-47,1 1-293</inkml:trace>
  <inkml:trace contextRef="#ctx0" brushRef="#br0" timeOffset="31926.4637">21252 6204 675,'0'0'66,"0"0"-62,0 0-4,0 0 38,0 0-15,0 0-15,0 0-8,0-21-3,0 21-4,0 0 7,0 0 0,0 0 0,0 0 4,0 0 6,0 0 11,0 0 14,0 0-1,0 0-4,0-1-9,0-2 5,0 0-9,0-2-12,0 2 4,0-2 3,0-1-3,0 0-2,0 0 6,0 2 11,0 3 9,0-1-11,0 2-10,5 0-12,1 8-3,1 14 3,2 5 0,0 2 0,-6-1 1,0-2 0,-3 0 0,0-9-1,0-2 0,0-5 0,0-6 0,0-1-1,0-3 1,0 0-2,0 0 1,0-3-5,0-11-18,0-3 0,0-2 3,0-3 9,-1 3 12,-2 0-1,1 0 2,2 3 0,0-1-1,0 5 1,0 1-1,0 3 0,0 3 0,0 2 8,0 2 3,0-1-3,0 2-6,0 0 3,0 0-4,0 0-1,0 0 0,0 0 0,0 0 1,0 0-1,0 0-1,0 0 1,0 0 0,0-1 1,0-2 1,0 2 4,0-2-6,2 0 8,-2 1-2,0 1-4,0 1-2,0 0 4,0-1-1,0 1-2,0 0 1,0 0-2,0 0 1,0 0-1,0-2 1,1 1 0,1 0 3,-1-2-2,-1 2 4,2 1 2,-2-2-4,0 2 0,0 0-2,0 0 2,0 0-3,0 0 0,0-1-1,0-1 0,1 0 1,2-3-2,2 0 2,3-2-1,0 1 1,2 0-1,1 1 0,-2 2 3,0 3 1,4 0 2,7 17-1,5 3 4,1 2 0,-3 1-7,-11-5-1,-9 1-1,-3-2-3,-6-3-3,-13 1-2,-4-4-1,2-3-4,4-2 7,5-3 4,5 0 1,6-1 1,1-2 0,0 0 1,0 1 5,0 1 1,0 6 0,5 4 6,8 7 11,6 3-3,5 3-1,4 1-10,7 4-9,4 4-1,0 1-101,-6-3-231</inkml:trace>
  <inkml:trace contextRef="#ctx0" brushRef="#br0" timeOffset="32737.3892">21650 7967 1041,'0'0'10,"0"0"-2,0 0-8,0 0 30,65 76-20,-56-51-9,-6 2 0,-3-10-1,0-5 0,0-4-3,0-8-58,0-8 13,0-16-40,0-8 6,0-4 75,0-2-2,1-7-7,9-2 16,-1 2 48,4 4-37,0 10 78,-1 7-11,6 12 3,-3 7-43,1 5-26,1 0-11,0 13 2,-3 9-1,-5 3-2,-9 4-3,0 3-4,-15-3-1,-10-4 2,-2-4-5,4-3 7,4-4 2,8 0 4,5-6-1,6-3 1,0-1 5,0 1 22,12-2 3,0 1-6,8-4-8,2 5-16,11-3-2,9 1-43,8 1-141,0-1-159,-7 5-231</inkml:trace>
  <inkml:trace contextRef="#ctx0" brushRef="#br0" timeOffset="32879.8613">22124 8078 798,'0'0'349,"0"0"-325,0 0 37,0 0 92,0 0-114,0 0-27,0 65 10,0-29-12,2 4-10,9 1-91,-2-8-148,-5-4-340</inkml:trace>
  <inkml:trace contextRef="#ctx0" brushRef="#br0" timeOffset="33665.0696">21205 6459 534,'0'0'69,"0"0"-65,0 0 10,0 0 47,0 0-5,0 0-25,0-3-2,0 3 4,0 0-1,0 0-15,0 0-13,0 0-2,0 0-2,0 0-8,0 0-46,0 0-77,0 0-142</inkml:trace>
  <inkml:trace contextRef="#ctx0" brushRef="#br0" timeOffset="34011.1129">21403 7836 940,'0'0'101,"0"0"-101,0 0-13,0 0 11,0 0 2,0 0-217,0-70-406</inkml:trace>
  <inkml:trace contextRef="#ctx0" brushRef="#br0" timeOffset="34222.0237">20731 6258 314,'0'0'0</inkml:trace>
  <inkml:trace contextRef="#ctx0" brushRef="#br0" timeOffset="44484.0887">3019 6878 837,'0'0'68,"0"0"-58,0 0 39,0 0 54,96 0-36,-35 2-7,15-2 19,9 0-22,10 0-2,1-2 4,-5-3-16,-10 1-7,-12 1 8,-13 2-22,-13 1-7,-15 0-7,-14 0-8,-10 0-1,-4 0-7,0 0-28,0 0-10,-10 0 9,-9 0 16,-4 1-1,-10 2-17,-7-2 4,-8 2 11,-8-1 11,-9 1 3,-11 1-4,0 0 9,3 2 4,11-3 2,17 2 2,18-3 3,12-1 3,15-1 6,0 0 40,24 0-12,25 0-43,21 0-26,18-3-81,3-5-58,-6 1-214</inkml:trace>
  <inkml:trace contextRef="#ctx0" brushRef="#br0" timeOffset="70615.088">12913 7954 56,'0'0'318,"0"0"-275,0 0 32,0 0-28,0 0-3,0 0-12,0 0-19,-35 0 3,32 0-2,-2 0 1,2 0 0,1 0-2,1 0 13,-1 0 16,0 0 9,1 0-14,1 0 3,0 0-8,0 0-5,0 0-11,0 0 2,0 0 25,8 0-6,9 0 0,10 0 0,6-2 3,8-3 2,5 1-18,9-2 10,-1 2-11,4-1-13,-2 2 16,0-3-14,-7 2-6,-7 0-1,-7-1-3,-5 1 3,-6 1-5,-9 1 0,-5 2 1,-5 0-1,-4-2 0,-1 2 0,0 0-2,0 0 2,0 0-7,0 0-11,0 0-13,-14 0 12,-3 0 7,-5 0-12,-3 0 0,-2 0 4,-3 2 1,-4 3-1,-2-1-3,-3 4 1,3-5 6,3 3 5,6-4 10,6 1 2,8-3-1,6 0 0,4 0 3,1 0 6,2 0 11,0 0 2,0 0-1,3 0 12,21 0-9,13 0-1,14 0 12,6 0 5,-2 0-4,-3 0-3,-1 0-9,-9 0-8,-5 0-8,-9 0-5,-7 0-1,-8 0-1,-5 0 0,-7 0-1,-1 0 0,0 0-5,0 0-6,-4 0-6,-12 0-1,-5 0-12,-2 0-20,-1 0-32,5 0-35,4-3-81,3 3-55,2-3-126</inkml:trace>
  <inkml:trace contextRef="#ctx0" brushRef="#br0" timeOffset="73735.2504">3392 10054 563,'0'0'17,"0"0"-8,0 0 24,0 0 42,0 0-42,-81-3 15,76 3-5,2 0-9,3 0 8,0 0 4,0 0-7,6 0 17,16 0 4,14 0 22,19 0-2,12 2-5,3-1-9,5 1-12,-4-1-26,-4 4-5,-4 2-9,-5-2 2,-10 0-12,-8 0-4,-14-3 0,-7 1-5,-9-3-2,-2 1-61,1-1-109,3 0-59,9 0-209</inkml:trace>
  <inkml:trace contextRef="#ctx0" brushRef="#br0" timeOffset="74344.8782">6313 10033 817,'0'0'121,"0"0"-55,0 0 101,0 0-41,0 0-39,89 0 10,-38-2-33,2 2-10,-3-5-13,4 5-15,-5-3-15,-6 1-4,-3 2-1,-5 0-5,-6 0-1,-9 0-1,-7 0 1,-8 0 0,-2 0-1,-3 0-18,0 0-19,0 0-14,0 0-19,0 0-25,0 0-38,0-1-52,0-5-211</inkml:trace>
  <inkml:trace contextRef="#ctx0" brushRef="#br0" timeOffset="77472.8489">20475 2194 408,'0'0'21,"0"0"11,0 0 66,0 0-15,0 0-23,0 0 13,0 0 65,18-3-12,-9 3-40,6 0-9,3 0-19,6 0-21,2 0 10,6 0-24,7 0-9,4 0 2,5 0-11,-2 0-3,-7 0-2,-7 0 4,-12 0-1,-5 0 2,-9 0-1,-3 0 1,-3 0-4,0 0 0,0 0 2,0 0-6,0 0 2,0 0 0,0 0 1,0 0 0,0 0 2,0 0 0,0 0-2,0 0 0,0 0-2,0 0-1,0 0-2,0 0 4,0 0 1,0 0 0,0 0 0,0 0 0,0 0 0,0 0-1,0 0 0,0 0-1,-3 0-2,0 0 4,-2 0-1,0 0-2,1 0 2,0 0 0,0-6 1,-1 2-1,-1-6-3,-2 1 1,-2-1-4,3-2-3,-1 3 2,1-6 1,-1 0 1,2-4 0,0-3 2,-1-4-6,2-2-6,-2-2 4,1-2 4,2 1 8,4 2 0,0 0 1,3 2 3,16 2 3,8 2-2,2 3 4,1 8-3,2 5-2,-3 5 5,4 2-6,2 4-1,-1 13 3,-2 5-4,-4 4 2,-6 1-2,-4-1-1,-6 5 1,-2 0-1,-7 0 0,-3 0-2,0-2 2,0-4-1,-9-4 0,-2-5 0,-2-5 0,0-4-4,-2-6-14,-3-1-16,3 0 4,-1-15 1,4-5 1,3-4 18,-1-3-4,4-1 3,1-2 9,3 1 3,2 1 0,0 1 2,0 1 1,14 1 7,7 1-9,3 3 6,-2 2 9,1 6-3,-1 4 1,0 3-3,2 3-5,-1 1-5,2 2 0,0 0-1,-1 0 2,-1 0 6,-2 0 9,-4 11 1,0 3-5,-2 2-5,-6 7 1,1 2-7,-9 2 1,-1 0 2,0 0-3,0-2 0,-4 0-1,-6-1 0,-3-3-1,2-2-1,-1 0 1,6-4 0,1 2 0,-2-1-1,2-1 1,1-1 0,-2-2 0,3-2 0,-2-3-1,4 0 1,-2-2-1,2 0 1,-1 1 1,2-2-1,0 3-2,0-5 2,0 1 2,0-1-2,0-1 0,0-1 0,0 0 0,0 0 2,0 0 2,0 0-4,0 0 0,0 0-2,0 0 0,0 1 1,0 0 0,0 3 1,0-3 0,0 3-1,0-1 2,0 1-1,0 2 1,0-2-1,0-1 0,0-2-1,0 2 1,0-1 0,0-1 1,0 1-1,0-2 0,0 3 0,0-1 0,0 0 0,0-1 0,0-1 0,0 0 1,0 0 3,0 0 0,0 0 31,8 0 20,13 0-14,10 0-9,13 0 7,3 0-6,-1-3-6,-5-2 14,-6 3-26,-3-1-12,-6 0-3,-5 2-2,-12 1-62,-9-3-102,-4-1-239</inkml:trace>
  <inkml:trace contextRef="#ctx0" brushRef="#br0" timeOffset="78154.6618">20661 2207 474,'0'0'135,"0"0"-131,0 0 75,0 0-2,0 0-24,0 0-22,-81 3 25,45 0-17,-4 6-9,2-1 10,5 1 10,8-2-14,7 1-21,8-5-6,2 0-8,3 0 1,1-3-2,3 1 0,-2-1 0,0 0 2,-3 0-1,3 0-1,1 0 0,-1 2 0,3-2-1,0 0-5,0 0-42,0 0-45,5 0-97,8-6-104</inkml:trace>
  <inkml:trace contextRef="#ctx0" brushRef="#br0" timeOffset="79508.8065">21510 1530 203,'0'0'293,"0"0"-245,0 0 39,0 0 0,0 0-38,0 0-30,-23-58-12,7 48-2,-3-1-1,1 2 3,-3-4 22,-1 3 22,0-1-25,-1 3-6,-2 3-12,-2 2-3,-4 2-5,1 1 0,-3 0 0,0 0 1,-1 0-1,4 3 0,0 3 2,3-1 0,2 4 5,0-1-5,0 1 0,-1 5 2,1 0-4,-3 2 0,2-2 0,-1 3 2,2-2-2,0 2 1,3 0-1,2 2 1,0 0-1,5 1 1,-1 2 0,4-1 4,3 6-2,-3 2 2,3-2 2,-1 2 5,-3-3-2,5 1 1,2-1-6,3-1-4,3 1 3,0 3 1,0-5-2,0 1-2,6 2 0,3-1 4,1 2-2,4-1 8,-2 1-2,4 0 10,2 1-1,3-2-12,0 2 3,-2-2-2,5-2-2,1-1 1,2-3-1,1 0 0,2-1 1,2-7 5,-1 0-3,2 0 3,-1-6 0,1 3-4,0-8 19,2 3-10,-1-5-8,-4 0 8,0 2-4,0-2-6,1 0-3,-1 0 0,0 0-2,1-2 0,-3-5 1,4-6 1,0-1 2,1 2-1,-2-4 2,-4 1 11,-1-2 0,-3-4-7,-2-5 0,-3-3 0,-1-3-3,-1-4 1,0 0 2,-2 0-3,1-2 3,-3 3 1,-2-2-2,-3 2 0,1-2 1,-5-2-3,-3-4 1,0-1-2,0-4 8,0 7-11,-3 1 10,-8 6 4,-5 4-8,1 4-8,-6-3 0,-1 6 0,-4-3-1,-3 4-1,-4 1 1,-1 4-2,-5-3-1,-2 1 3,-1 1-5,3 0-3,6 3-1,3 4-21,8 3-32,-1-1-36,5 3 7,0 2-102,2 3-58,1-1-166</inkml:trace>
  <inkml:trace contextRef="#ctx0" brushRef="#br0" timeOffset="79945.7462">20023 1462 1274,'0'0'12,"0"0"-9,0 0 46,0 0 14,86 23-53,-66-10-7,0-2-3,3 3-59,4-6-105,2-4-196</inkml:trace>
  <inkml:trace contextRef="#ctx0" brushRef="#br0" timeOffset="80260.9814">20486 1140 1128,'0'0'115,"0"0"-108,0 0 0,0 0 25,0 0-23,0 0-4,83 57-5,-65-40 0,-4 0-7,2-5-85,-2-6-201</inkml:trace>
  <inkml:trace contextRef="#ctx0" brushRef="#br0" timeOffset="80591.2794">21683 1003 1262,'0'0'32,"0"0"-24,0 0-8,0 0 0,0 0-3,0 0 1,-33 49 0,11-30-15,-3 0-90,1-4-87,6-1-307</inkml:trace>
  <inkml:trace contextRef="#ctx0" brushRef="#br0" timeOffset="80901.1505">22193 1323 791,'0'0'535,"0"0"-535,0 0 3,0 0 22,0 0 23,0 0-44,2 23-4,-10-8-1,-3 2-8,-3 3-105,1 1-41,1 1-234</inkml:trace>
  <inkml:trace contextRef="#ctx0" brushRef="#br0" timeOffset="81215.9079">22335 1963 669,'0'0'335,"0"0"-335,0 0 0,0 0 28,0 0-12,-88 44-12,67-32-4,2-6-34,9-6-292</inkml:trace>
  <inkml:trace contextRef="#ctx0" brushRef="#br0" timeOffset="82838.9554">21507 2227 454,'0'0'188,"0"0"-160,0 0 25,0 0 52,0 0-21,0 0-27,60-3 1,-33 3 2,6 0-14,5 0-6,12 0-1,8 0-1,9 0-13,8 0 0,2 0-2,-3-2 7,1-3 3,-4 1-9,-4-1-7,-2 1-3,-9 1-2,-9 0-4,-6 1-4,-3-1-2,-5 1-1,-3 0 0,-2 0 0,-4 0-1,0 1 0,-3-2 2,-3 3-1,-3 0-1,-6-2 0,-3 2-2,-5-2 2,-1 2 1,0 0 1,0 0-2,0 0 1,0 0 0,0 0-1,0 0 0,0 0 0,0 0 0,0 0 0,0 0 0,0 0 0,0 0 1,0 0-1,0 0 1,0 0-2,0 0 2,0 0-2,0 0 0,0 0 0,0 0 1,0 0-1,0 0 1,0 0-1,0 0 1,0 0 0,0 0 1,0 0-1,0 0-1,0 0-1,0 0-1,0 0 2,0 0-1,0 0 1,0 0 1,0 0 0,0 0 0,0 0-1,0 0 1,0 0 0,0 0 0,0 0 0,0 0 0,0 0 0,0 0-1,0 0 1,0 0 0,0 0 0,0 0 0,0 0 0,0 0 0,0 0-1,0 0 1,0 0 0,0 0 1,0 0-1,0 0 0,0 0 0,-1 0 0,1 0 1,-2 5-1,2-2 1,-1 0 1,1-2-1,-2-1 2,2 2 1,0-2 2,0 0 0,0 0 0,0 0 2,0 0-1,0 2-2,0 1-3,0 3-1,-1 5 2,-1 3 11,2 3 3,0 2-3,0-1-1,0 1-5,0-2-4,0 0 1,0 4 1,0 1-3,-1 0-1,-5 0 0,-1 2-2,-1 3-4,-3 4-66,-4-2-156,-4-6-362</inkml:trace>
  <inkml:trace contextRef="#ctx0" brushRef="#br0" timeOffset="83725.588">20438 2249 493,'0'0'219,"0"0"-146,0 0 45,0 0-15,0 0-36,0 0-44,0-7-14,-3 7-7,-12 0 0,-2 0 0,-6 0 0,-1 5 2,-3 3 4,-3-4-5,0 1-2,-1 0 0,0-3-1,2-2 0,6 0 0,6 0-1,2 0 1,3 0-1,0 2 1,-1-2 0,-4 3 0,0-1 1,0 1-1,2 1 1,3 1-1,2-1 1,4 0 3,0-1-2,3 1-1,3-4-1,0 0-1,0 0-102,5 0-295</inkml:trace>
  <inkml:trace contextRef="#ctx0" brushRef="#br0" timeOffset="84962.9391">21396 3289 788,'0'0'20,"0"0"-15,0 0 122,0 0-45,0 0-51,0 0-16,-84-72 7,51 67-6,-4 2-5,-6 1 2,-6 2 9,-1 0-4,2 9 1,8 6 6,7 9-8,8 7-13,3 13-2,10 7 1,0 10 3,6 3-1,6 3-2,0 1-2,3-4 4,12-7 0,4-9-2,7-9 11,8-8 1,9-5 21,7-7 6,11-7 0,-1-7-11,3-5-13,-4 0 1,-4-16 0,-5-8 2,-3-6 6,-6-8 3,-10-5 0,-5-10 0,-10-4-5,-6 0-7,-6 3 0,-4 6-8,-6 7 0,-18 5-4,-9 1-6,-7 2-2,-11 1 1,4 6-1,7 4-1,9 10 0,7 7-1,5 5-4,1 0-16,-1 0-18,-1 6-22,1 10-24,1 5-70,4 4-24,4 5-157,7 1-99</inkml:trace>
  <inkml:trace contextRef="#ctx0" brushRef="#br0" timeOffset="85332.7495">21160 3645 402,'0'0'377,"0"0"-371,0 0 127,0 0 17,3-81-70,0 68-17,0 4-2,0 4-8,-2 2-23,1 3-7,2 0-17,5 0-6,5 8-8,1 5 8,-1-1 1,-3-1 1,-1 0-1,-2-1 0,-2-3 0,1-1 3,2-6 4,2 0 1,-2 0 14,2 0-2,-3 0-4,-5-8 7,0-4 1,-3-5 5,0-1-17,0 0-11,0 4-2,0 2-6,0 6-42,0 5-136,0 1-230</inkml:trace>
  <inkml:trace contextRef="#ctx0" brushRef="#br0" timeOffset="86914.0592">21013 3621 679,'0'0'84,"0"0"-76,0 0 67,0 0-14,0 0-57,0 0-3,0-3-1,-7 3 8,-3 0 29,-1 0 32,-3 0 0,-3 0-34,-5 0-25,-2 0-5,-9 0-3,-7 0-2,-8 0 0,-3 0 0,0 0 1,-1 0 0,4 0 0,5 0 0,6 0-1,7-3 4,2-3 14,3 2 3,-4 1-13,1 2-6,0-1-2,-4 2 0,7 0 0,2 0 2,5 0 3,7 0 6,3 0-2,2 0 2,3 0 3,-1 0 0,-2 0-1,0 0-2,-3 0-4,2 0-4,2 0 6,2 0 3,-2 0 7,2 0 8,2 0 12,-2 0-4,0 0-18,2 0-10,-2 0-1,0 0-2,3 0 0,0 0 1,0 0 8,0-1 5,0 1 0,-2-3-4,1-3-4,-2-1-2,-1-2-5,3-2 0,-2-5 5,2 0-1,1-2 7,-5-1 0,5 1-10,0-1 2,-4-6 2,-2 0-4,1-3-2,-2-3-1,1-4 1,-1-2-1,2 3 1,0 0 4,0 2 2,0 2 8,-1 3-15,-1 0 4,-1 0 0,1 0-3,-4-6-2,2-1 4,0-2-4,1 0 0,0 2 0,-1 2 2,1 3-2,1 5 0,-2 0 0,5 2 1,-2 2 35,6 1-30,-3 2-6,3 3 0,-3-3-1,3 6 2,-3 2-1,2 0 0,1 1 0,0 0 0,0 0 1,0 2-1,0 0 0,0-4-1,0 1 1,0-2 1,0-3-1,0-1 0,0-1 0,0 2 0,0 0 3,0 3-2,0 2 0,0 1 0,0-1-1,0 1 0,0-2 0,0 1 1,0-1-1,0 0 3,0 2-1,0 2-2,0 2 0,0 1 1,0 2-1,0-1 0,0 2-1,0 0 0,0 0-1,0 0-2,0 0 3,0 0 0,0 0-2,0 0 1,0 0-6,0 0 1,0 0 2,0 0-5,1 0-20,2 0-59,3 0-59,4 5-191,-4 4-128</inkml:trace>
  <inkml:trace contextRef="#ctx0" brushRef="#br0" timeOffset="87685.4028">19973 2905 1021,'0'0'48,"0"0"-31,0 0 77,0 0-71,0 0-22,0 0-1,-15 62 3,1-37-1,2 0-2,0-3 1,2-1 0,4-2 0,3-2 1,0-3-1,3-3 0,0-4-1,0-3 1,0-2-1,0-1 0,0-1 4,0 0 2,0 0 2,0 0 10,0 0 10,0 0 7,0 0 20,0 0-11,0-5-11,0-5-17,9-4-11,1-3-1,1-2-1,-1-1-2,4-5 2,-4-2 3,2 2 1,2 0-5,1 2 10,-1 3-3,-3 3 3,-1 4-3,-5 8 12,-2 4-3,-3 0-6,1 1-7,-1 0-2,0 0-3,0 0-1,2 0-1,-2 0 1,6 0 1,-3 0 1,3 0 6,1 6 1,-1 3 3,3-1 0,0 1 2,0 5 7,0-3 0,-3 2-11,4-3 0,0 4 1,0-3-8,4 1 2,5 3-4,4-2-2,3 0-43,-7-2-220,-1-11-624</inkml:trace>
  <inkml:trace contextRef="#ctx0" brushRef="#br0" timeOffset="89691.2913">19971 2285 224,'0'0'33,"0"0"21,0 0 10,0 0 0,0 0-17,0 0-28,-23 8 1,22-8 7,-5 0-13,2 0-11,-1 0-3,-1 0 0,2 0 1,1 0-2,1 0-1,1 0-16,1 0 5,0 0 3,-3 0-5,3 0-11,0 0 15,0 0 11,0 0 2,0 0 15,0 0 5,0 0 7,0 0 7,0 0 18,0 0-3,0 0-15,0 0-16,0 0-5,0 0-15,0 1-3,0 10 0,0 6 2,6 4 1,-3-1-8,0 1-45,0-3-232</inkml:trace>
  <inkml:trace contextRef="#ctx0" brushRef="#br0" timeOffset="92620.0437">22723 2392 607,'0'0'49,"0"0"-40,0 0 22,0 0 36,0 0-41,0 0-21,22-15 2,-20 15 1,-2 0-5,0 0 12,0 0 22,1 0-10,0 0 0,4 3 16,0 6 14,1 2-6,4 5-11,1 2-11,2 3 4,-1 5-8,-1 7-2,2 1-1,-4 5-4,-4-5-5,4 0 4,-2 2-4,-2 0 12,3 0 7,4 3-14,-2 1-10,0-1 14,3 2-15,-6-3-4,-1-1-2,-2-4 5,1-3-6,-1 1 5,-2-2-4,1-1 0,2 3-1,-2-3 6,-2 2-6,2-4 3,-1 0-1,0-3 0,3-1 0,1 1 1,-3 1 0,1-4-3,1 1 4,-2-4-2,0-5-1,-3 0 0,1-4 1,-1 1-1,0-5 1,0 0 0,0-1 0,0-2 1,0 0-3,0 1 5,0-1-3,0 1 3,0 0-3,0 0 0,-4 1 0,-2 1-2,-2-1 3,-5 2-2,-2 0 2,-7 0 3,-2 2-1,-3-4 1,-1 2-2,1-1-1,0 0 2,-2 1-4,0-1 0,-3-1-1,-4-1 1,-3-2 0,-8 0-1,-5 0 0,-5 0 0,-1 0 0,5 0 0,8 0 0,3 2 0,8-1 0,3 0 0,1 1 1,3-1 0,4 1-1,-1-2 0,2 2-1,-3 0 1,-3 1 1,2-1 2,-1 0-2,0 1 0,3-2 0,4 0 0,4 2 3,3-3-4,6 0 4,-1 0-2,5 3-2,-1-3 1,1 0 0,-3 0 0,-1 0-1,0 1 0,0 1 0,-2 1 1,0 0-1,0-2 0,0 3 0,2-4 0,2 0 0,4 3 1,1-3-1,0 0 3,-3 2-1,0-2-2,-2 1 1,-2 0 2,1-1 1,3 2-3,0-2 2,3 3 2,0-3 6,0 0-1,0 0-6,0 0-4,0 0 0,0 0-50,5-5-52,3-5-107,1-1-60,-4-2-137</inkml:trace>
  <inkml:trace contextRef="#ctx0" brushRef="#br0" timeOffset="93969.6541">23020 2671 740,'0'0'168,"0"0"-148,0 0 4,0 0 96,0 0-76,0 0-35,0 0-7,0 0 0,0 0 0,0 0 4,0 3 11,0 11 23,0 7 4,0 3-11,0 3-10,3 1-12,-3-1-3,0-3-2,0 0 2,0-6 5,0-4-4,0-2 3,0-5 6,0-2-1,0-2-7,0-1-4,0-2-1,0 0 0,0 0-2,0 0 4,0 0-4,0 0 0,0 0 0,0 1 1,0-1-1,0 0 1,0 0-2,0 0 3,0 0 1,0 0 0,0 0-1,0 0-3,-3 0 0,3 0 0,0 0-2,0 0 2,0 0-1,-5 0 4,-3 0-1,-6 0 0,-7 0 7,-7 1-6,-6-1 4,-6 0-5,3 0 3,3 0-4,10 0 0,8 0-1,8 0-2,8 0-1,-2 0 0,2 0-9,0 0-48,0 0-113,13-5-98,6-5-758</inkml:trace>
  <inkml:trace contextRef="#ctx0" brushRef="#br0" timeOffset="103967.2628">15641 2518 993,'0'0'0,"0"0"-23,0 0 23,100-28 37,-63 24-20,2 4-17,-3 0-3,-4 0 1,-5 0-25,-5 0-77,-6 0-124</inkml:trace>
  <inkml:trace contextRef="#ctx0" brushRef="#br0" timeOffset="107647.0104">13049 7972 686,'0'0'61,"0"0"-21,0 0 121,0 0-51,0 0-16,0 0-21,19-7-16,8 4 5,12 1 5,11-1-13,10 3 0,8 0-18,7 0 9,4 0 1,2 0-18,-8 0-4,-12 0 6,-10 0-14,-14 0-6,-13 0-5,-11 0-2,-5 0-3,-8 0 0,0 0-2,0 0-3,0 0-8,0 0-14,0 0-1,0 0 6,0 0-2,0 0-2,0 0 1,0 0 3,-3 0 3,3 0 6,-1 0-2,-1 0-3,2 0 1,0 0-9,0 0-21,0 0-6,0 0 16,0 0 4,0 0-3,-2 0-22,2 0 1,0 0-30,-3 0-26,2 0-126</inkml:trace>
  <inkml:trace contextRef="#ctx0" brushRef="#br0" timeOffset="109049.5392">3402 10034 551,'0'0'173,"0"0"-67,0 0 45,0 0-20,0 0-62,0 0-14,0 0 9,116 0 31,-54 0-14,8 0-6,5 0-18,4 0-9,0 0-10,0 0-5,-9 0-14,-10 0-1,-15 0-5,-11 0-6,-16 0-6,-8 0 3,-4 0-2,-4 0-2,-2 0 1,3 0 0,-3 0-1,1 0 0,-1 0 0,0 0-11,2 0-18,1 0-24,4-1-28,3-6-48,7 1-101,4-3-134,1 2-283</inkml:trace>
  <inkml:trace contextRef="#ctx0" brushRef="#br0" timeOffset="114189.7807">20892 2609 283,'0'0'600,"0"0"-600,0 0 0,0 0 7,0 0 74,76-75-40,-62 67-31,1 0 3,3 2 17,-1 0 10,5 1-9,5 0-6,7 2-8,4-1-1,6 1-4,-1 1-2,1 2 11,-1 0 1,-3 0-3,0 5-4,-4 4-6,-1 6-4,-4 2 5,-1 4-8,-4 1-1,0 6-1,-2-2 0,-6 2 0,-2 2 0,-4-1-2,-4 3 2,-5-2-1,-3-3 0,0 0-3,-2-1 4,-11-1 0,-7-1 0,-2-1 0,-2-3 1,-3 0-1,-4 1 0,-7-4-1,-3 0 0,-4-2-1,0-3 0,2-5 1,1 0 0,5-2 0,3-4-2,2 0-2,1-1 1,4 0 3,3 0-2,8 0 2,0 0 0,9 0 1,3 0 0,-1-1 0,2-7 0,0-4 0,-2-4-1,2-4-1,1-2-6,2-2 4,0 4 1,0 3 3,0 5 0,0 4 3,6 2 4,-2 3 2,-2 1 1,-1 2-7,-1 0-3,0 0-1,0 0-4,0 0-3,0 0-8,0 9 10,-8 3 6,-1 1 2,-2 1-1,-2 0 0,2 1 5,-1 0 1,1-1-1,0 1-2,2-1 2,-3-4-4,3 0 4,3-3-1,-1-2 2,5 1 1,1-3 2,1 1 4,0-3 12,0 2 6,0 0-10,0 0-2,0 1-1,1 2 2,16 3-10,15 0-7,17 3-4,16-3-74,3-2-216,-8-4-443</inkml:trace>
  <inkml:trace contextRef="#ctx0" brushRef="#br0" timeOffset="118899.3763">2985 6892 644,'0'0'93,"0"0"1,0 0 36,0 0-13,113 0-35,-57 0 0,12-6-17,11-2-1,9 3-6,7 0-11,0 0 0,-7 3-20,-14 0-10,-10 1 3,-14 1-2,-9 0-9,-14 0-2,-10 0-5,-9 0-2,-5 0 0,-3 0 3,0 0-2,0 0-1,0 0 0,0 0-1,0 0-6,0 0-12,0 0 1,-3 0 1,0 0-6,-2 0 2,-3 0-4,-4 0-3,-1 0-20,-1 0-12,-2 0-5,-1 0-18,-2 0 6,-2 0-21,3 0-11,-4 1-43,1 3 49,0 1-83,-6-1-203</inkml:trace>
  <inkml:trace contextRef="#ctx0" brushRef="#br0" timeOffset="119244.8567">3161 6958 560,'0'0'124,"0"0"-62,115-2 73,-63-1-19,6 0-30,3 2-21,5-1-20,-2 0-16,-3-1-11,-7 2-7,-8 1-5,-10 0-3,-9 0-2,-8 0-1,-7 0-5,-4 0-20,-4 0-23,-3 0-9,1 0-4,0-3 6,-2-2-42,1-3-31,-1 2 53,0-2-46,0 3-93,-3 1-116</inkml:trace>
  <inkml:trace contextRef="#ctx0" brushRef="#br0" timeOffset="119932.3756">3534 6974 783,'0'0'50,"0"0"-26,94-10 137,-72 7-26,-4 3-72,-3 0-38,-6 0-15,-3 0-10,-3 0 0,-3 0-1,0 0-5,0 0-5,0 1-24,0 1-7,0-2-50,0 0-61,0 0-108</inkml:trace>
  <inkml:trace contextRef="#ctx0" brushRef="#br0" timeOffset="121457.5316">4223 12319 462,'0'0'210,"0"0"-137,0 0 34,0 0-6,0 0-17,0 0-26,87 17-6,-62-14 3,6 2 2,0-3 0,4-2 22,6 0-10,1 0-24,3 0-4,-3 0-5,-3 0-2,-2-2-3,-10 2-13,-5 0-9,-6 0-1,-8 0-3,-5 0-2,0 0-2,-3 0 1,0 0-1,0 0 0,0 0 3,0 0-4,0 0 0,0 0-1,0 0 1,0 0 0,0 0-1,0 0 0,0 0-2,0 0-10,0 0-28,0 0-23,0 0-26,5 0-81,2 0-93,0 0-218</inkml:trace>
  <inkml:trace contextRef="#ctx0" brushRef="#br0" timeOffset="128221.1274">3908 14362 601,'0'0'72,"0"0"-64,0 0 69,0 0 67,101-1-59,-68 1-14,3 0-15,2 0-6,2 0-6,6 0-11,6 0-4,-2 0-10,2 0 3,0 0 6,-4 0 8,-1 0-6,-6-2-3,-7 1-9,-6 1-1,-7-1-9,-6 1-2,-5 0-3,-5 0 0,-2 0-3,-3 0 1,0 0-1,0 0 0,0 0 0,0 0 0,0 0-1,0 0-3,0 0-2,0 0-6,0 0-3,0 0-9,-9 0-2,-6 0 4,-3 0 2,-3 0-11,-4 1-4,-5 3-14,-4 0-13,-7 2 6,-8-1-37,-4 1 11,-5-1-46,1-2 20,3-1 66,8-2 33,10 1 9,8-1 3,10 0 11,4 2 21,8-2 12,3 0 39,3 0-5,0 0-17,14 2-1,16 0 8,11 2-17,7 0-13,7-4-13,5 0 0,0 0-11,-5 0-5,-4 0 1,-8 0-2,-7 0 0,-11 0-3,-10 0-5,-6 0 0,-9 0-1,0 0-1,0 0-1,-3 0 0,-6 0-17,-2 0 13,2 0 0,1 0-3,2 0-2,1 0-2,2 0-5,0 0-7,0 0-3,-1 0 4,1 0-4,-2 0 4,1 0 7,-1 0 4,1 0-3,0 2 3,2-2 4,2 0 6,0 0 0,0 0 1,0 1-5,0 1-8,0-1-3,0 1-5,0 0 8,0 0 0,0 0-2,0 1-7,0-3 2,0 2 6,0-2 11,0 0 2,0 0-1,0 0 2,0 0 0,0 0 0,0 0 0,0 0 2,0 0-2,0 0 0,0 0 0,0 0 1,0 0-1,0 0 1,0 0-1,0 0 1,0 0 0,0 0 1,0 0-1,0 0-1,0 0 1,0 0 1,0 0-1,0 1 1,0 1 0,0-2-1,0 0 0,0 0 0,0 0 0,0 0 1,0 0-2,0 0 1,0 0 2,0 0-2,0 0 3,0 0 3,0 0-2,0 0 1,0 0-4,0 0-1,0 0 0,0 0-1,0 0 1,0 0-1,0 0 0,0 0 0,0 0 0,0 0 0,0 0 1,0 0-2,0 0 1,0 0 0,0 0 0,0 0 1,0 0 1,0 0-2,0 0 0,0 0 1,0 0 0,0 0 0,0 0-1,0 0 0,0 0 0,0 0 0,0 0 1,0 0-1,0 0 0,0 0 0,0 0 0,0 1-1,0-1-25,0 0-150,0 0-115</inkml:trace>
  <inkml:trace contextRef="#ctx0" brushRef="#br0" timeOffset="130425.1853">5518 16587 638,'0'0'28,"0"0"-24,82-8 23,-48 8 30,3 0 2,-1 11-4,0 2-1,-6 1-9,-2 1-23,-10-1-17,1 1-5,-8-3 1,-2-2-1,-2-3-1,-2-1 1,-4-6-1,1 1 2,-2-1 0,0 0 8,4 0 11,2-1 21,3-8-17,2-2 4,2 1 5,6 3-5,5 2-8,6 4-1,9 1-2,3 0-8,2 1 0,-2 7-2,-6 3-1,-1-1-6,-7 3 3,-3-3-3,-3 0 0,-4 0 1,-7-5-1,-7 0 0,-1-3 0,-3-2 0,0 0 0,0 0 4,3 0 5,6-8-4,4-6-4,9-6 1,8 4-2,6 1 1,6 1 1,6 3 12,1 3 6,0 5-7,-1 3-1,-5 0-9,-5 0-2,-8 8-1,-8 1 0,-9 3-2,-4-2-3,-6-1 2,-1 1-3,-2-5-3,0-1 6,0-4 1,0 0 2,3 0 1,4 0 3,8 0-4,2-11-14,6 1-41,2 1-36,2 1-43,0-1-108,0 1-70</inkml:trace>
  <inkml:trace contextRef="#ctx0" brushRef="#br0" timeOffset="152765.287">10101 2635 565,'0'0'66,"0"0"-62,0 0 33,0 0 79,0 0-57,85 0 11,-36 0-23,11 0-16,6 0 4,2 0-13,1 0-12,-3-4-10,-5 0-1,-9-2-119,-7-1-252</inkml:trace>
  <inkml:trace contextRef="#ctx0" brushRef="#br0" timeOffset="210320.8655">10561 10982 667,'0'0'30,"0"0"-18,0 0 58,0 0-4,0 0-32,0 0-5,0 0 20,0 0 6,0 0 13,3 0 26,8 0-22,8 0-41,-1 0 26,4-1-19,3-1-17,5 1-9,6 0 0,9-1-4,8-4 3,5 1-3,0-1-1,-1 1-5,-10-1 0,-1 2-2,-12 1 0,-7 2 0,-11 1-1,-8 0-6,-4 0-3,-4 0-37,0 0 3,0 0 7,0 0-1,0 0-20,0 0 10,0 0-11,0 0-30,-7 0-26,0 0-15,3 0 27,-2 0-24,0 0 31,-1 0-17,1 0-106</inkml:trace>
  <inkml:trace contextRef="#ctx0" brushRef="#br0" timeOffset="211078.664">10731 10989 397,'0'0'287,"0"0"-241,0 0 97,0 0 0,0 0-46,0 0-49,3-7-17,13 4 19,8 1 6,12 0 4,10 2 1,15 0-3,13 0-3,7 0-15,4 0-10,-1 0 4,-11 0 1,-10 0-15,-11 0-12,-16 0-3,-13 0-1,-9 0-4,-8 0 1,-5 0-1,-1 0 0,0 0-3,0 0 3,0 0-2,0 0-8,0 0-3,0 0-3,0 0-8,0 0-9,0 0-6,0 0-6,0 0 14,0 0-2,0 0 0,0 0-23,0 0-1,0 0-5,0 0-7,-5 0 4,-2 2-43,4-1-28,-1 2 0,1-2 57,-2-1-36,2 2-16,2-1-22,-1-1-14,2 0 74</inkml:trace>
  <inkml:trace contextRef="#ctx0" brushRef="#br0" timeOffset="213689.0849">11344 11023 338,'0'0'454,"0"0"-417,0 0 7,0 0 84,0 0-10,0 0-63,-9-26-2,1 21 2,-7-2-10,-5 3-3,-8 0-8,-13 2-12,-8 2-5,-8 0-5,-4 6 6,-2 10-6,3 5-1,2 8 1,5 8-5,7 13 0,10 17 7,8 15 6,18 14-3,10 11 4,6-1-1,27-5-6,16-14-3,19-17 4,21-17 0,23-20 3,13-19-5,10-14-8,-6-13 3,-17-24 12,-19-16-7,-24-14-6,-25-14-1,-19-12 0,-20-4-5,-5-2-1,-30 4-1,-15 9 1,-13 5-12,-14 13-3,-7 13 7,-4 16-11,-2 14-12,6 14-3,7 11 8,13 0 11,9 11-8,19 9-17,13 5-21,12 5-79,6 2-86,0 0-198</inkml:trace>
  <inkml:trace contextRef="#ctx0" brushRef="#br0" timeOffset="214028.8002">11017 11361 621,'0'0'191,"0"0"-149,0 0 148,0 0-48,0 0-24,0 0-33,26-34-44,4 31-4,5-2-4,-2 1-13,0 2-6,-2-1-14,-4 0-5,-2-1-16,-4 1-92,-2-1-75,-5 0-60,-8 1-157</inkml:trace>
  <inkml:trace contextRef="#ctx0" brushRef="#br0" timeOffset="214372.7319">11228 11115 667,'0'0'26,"0"0"-22,0 0 57,0 0 25,0 0 32,0 0-13,-5 50-5,5-28-22,0-2-8,0 2-26,0-5-30,0 3-11,0-1-2,0 0-1,0-1-43,0-1-67,0 0-49,0-1-106,0-3-60</inkml:trace>
  <inkml:trace contextRef="#ctx0" brushRef="#br0" timeOffset="215360.3192">11129 11489 14,'0'0'779,"0"0"-763,0 0 11,0 0 95,0 0-70,0 0-16,-39-41-12,33 29 35,4 1-5,2-4 0,0-1 23,0-2-40,10-2 26,10-1-35,3 0 3,4 1-7,-3 8-5,-4 2 2,-3 10-9,1 0-3,1 8-5,2 15 4,0 4-3,-3 4 2,-3 0-1,0-4-3,-2-4-3,-1-9 4,1-5-1,1-5 0,1-4 7,1 0 12,2-6-9,-1-15-8,-3-6 1,-5-2 4,-7-1-9,-2 1-1,0 2 0,-2 9-6,-5 5-16,-3 10-33,1 3-61,1 9-140,-1 14-186</inkml:trace>
  <inkml:trace contextRef="#ctx0" brushRef="#br0" timeOffset="216125.6881">11159 11944 106,'0'0'720,"0"0"-621,0 0 63,0 0 3,0 0-70,0 0-22,-2 36-14,8 12 34,5 9 1,2 8-38,-4-4-11,1-1-20,-4-6-10,0-6-10,-3-4 0,0-10-5,1-10 0,-3-14-2,1-10-20,-2 0-73,0-27-71,0-17-248,0-16-518</inkml:trace>
  <inkml:trace contextRef="#ctx0" brushRef="#br0" timeOffset="216822.4505">11257 10384 866,'0'0'62,"0"0"5,0 0 86,0 0-8,0 0-9,0 0-54,3-46-20,-3 65-48,0 24-13,-3 17 16,-1 9 20,1 2-17,1-4-16,2-4-4,0 0 1,0-6-1,0-10-6,5-6 0,4-12-24,-2-10-12,-2-7-5,-4-9 3,-1-3-11,0 0 26,0-16-8,0-9-67,0-7 48,0-4 37,0-3-10,0-9-14,0 0 16,0-6 4,0 0 12,0 1 7,-1 5 4,-1 4 9,1 9 17,-1 8 13,0 8 21,0 11-8,2 4 6,0 4 8,0 0-28,0 0-12,12 2 3,19 5 19,16 1 30,21-4-15,24-4-21,24 0-17,22 0-25,10-7-9,2 2-90,-14 4-198,-24 1-567</inkml:trace>
  <inkml:trace contextRef="#ctx0" brushRef="#br0" timeOffset="217819.8821">11512 12429 642,'0'0'72,"0"0"-71,0 0 9,0 0 34,0 0-29,-99-20-8,80 20-2,6 0 24,7 0 15,5 0 32,1 0-18,0 0 20,0 0-13,0 0-22,0 0-12,0 0-14,-2 0-15,-1 0 1,-1 3-2,2-1 0,2 0 2,0-1 8,0-1 16,0 0 14,0 2 0,0-2 5,2 2 5,2-2-11,1 1-12,-2-1-5,-3 1-14,0 1-4,0-2-3,0 1-2,0 1-1,0 1-4,-12 4-10,-9 1 7,-6 1 8,2-2-7,2 1-4,4-3 10,0-3-1,2 1 2,1-1 2,-1 0-2,0 1 1,4-1 0,2-2 0,8 2 2,3-2 5,0 1 24,25 2 10,27-1 1,34 1 23,22-3-16,14 0-19,5 0 0,3-5-4,0-5-12,2 0-6,-3-1-7,-13 2-2,-16 4-12,-25 5-52,-22 0-163,-29 8-308</inkml:trace>
  <inkml:trace contextRef="#ctx0" brushRef="#br0" timeOffset="219042.1066">11358 13055 562,'0'0'168,"0"0"-67,0 0 84,0 0-48,0 0-26,0 0-24,0-15-52,0 42-23,5 14 12,3 10 28,-4 2-32,-2 1-10,1-6-1,0-2-4,4-6-4,-2-7-1,0-11 1,0-8 0,1-7-1,-4-6 0,-1-1 0,-1 0 3,0 0 4,0 0 3,0-5-8,-1-5-2,-4 0 0,0 0-3,1 1 2,-1-2-3,-2 2-1,-2-2 1,-4 0-2,-5 1 2,-6 1-4,-4 6 1,-3 3 3,-4 0 1,-1 11 1,-3 20 2,-7 13 0,-2 16 0,-5 13 2,1 7 7,10 2 6,12 0-7,20-9 26,10-11-25,35-13-2,28-14 8,15-10-1,14-10 2,6-10 10,5-5-1,-1-7 1,-6-20-12,-12-7 4,-12-10-5,-11-10-11,-13-7-1,-15-3 4,-17-1-4,-16 0 2,-5-1-2,-28 3-1,-13 5-1,-8 6-13,-7 15-10,1 10-30,-2 15 19,3 12-22,5 0-9,6 15-19,11 11-70,13 3-64,8 0-90,7 1-124</inkml:trace>
  <inkml:trace contextRef="#ctx0" brushRef="#br0" timeOffset="219814.7604">11241 13658 765,'0'0'72,"0"0"-69,0 0 11,0 0 9,0 0-23,0 0-3,-12 15-2,6-9-46,3-1-26,0 1 37,0 0 8,3-1 28,0-5 4,-2 0 1,1 0 42,-1 0 96,1-10-70,1-5 4,0-1 36,0 2-47,0 2-10,0 4 16,3 5-15,7 3-21,8 0-20,5 8-5,1 7-1,-1 4 1,0 0-1,-7-4-3,-1-3 0,-6-2 1,-3-8 1,-3-2-4,1 0 11,1 0 8,-1-5 16,2-9-22,4-1-11,-2-2-2,1 2-1,-3 1-28,-4 4-77,-2 8-153,0 2-613</inkml:trace>
  <inkml:trace contextRef="#ctx0" brushRef="#br0" timeOffset="220197.2951">11260 14046 680,'0'0'136,"0"0"-73,0 81 131,9-31-80,3 8 24,1 4-27,-2 2-47,-2 0-30,-3-3 35,-1-1-42,-3 1-3,0-6-3,-2-5-14,0-5-3,0-12 0,0-11-4,0-10 0,1-11-2,10-1 0,11-14-42,9-20-143,4-14-243</inkml:trace>
  <inkml:trace contextRef="#ctx0" brushRef="#br0" timeOffset="220542.2804">11311 13089 706,'0'0'187,"0"0"-141,86-5 126,-12 5 3,18 0-36,17 0-56,9-3-22,5-6-6,1-2-13,0 1-27,-3 2-15,-6 1-4,-6 5-47,-8 2-69,-22 2-125,-25 15-239</inkml:trace>
  <inkml:trace contextRef="#ctx0" brushRef="#br0" timeOffset="221013.9099">11260 14652 702,'0'0'341,"0"0"-286,0 0 75,121-36 48,-26 24-50,31 0-47,24-1-11,15 1-21,6 0-16,-7 0-24,-13 2-9,-14 3-3,-24 4-22,-22 3-85,-25 0-189,-32 6-361</inkml:trace>
  <inkml:trace contextRef="#ctx0" brushRef="#br0" timeOffset="222079.9379">11430 15738 526,'0'0'253,"0"0"-176,0 0 87,0 0-33,0 0-105,54 102 95,-18-31-34,-5 6-57,-4-1-7,-3-3 11,-8-5-27,-1-13 4,-6-10-9,-5-15-1,-2-10 1,-2-10-2,0-10 0,0 0 0,0-2 0,-3-11-1,-6-1-1,3 3 2,0 1-2,3 3-6,0 1-1,0 1 0,2 1-2,-2-1 4,-2 0 5,1 1-2,-7-1-1,-4 2 0,-10 3-1,-8 0 4,-4 2 2,-5 15-1,5 10 1,0 14 0,7 17 11,1 13 23,6 12-4,7 1-12,14-5 40,2-9-39,24-12 5,22-11 9,19-14-15,14-11 0,4-12 0,1-10-9,0 0 0,-6-17 7,-4-10-5,-9-5-10,-11-8 8,-16-2-6,-13-8 0,-19-5-1,-6-9 1,-27-9-3,-22-9-18,-18 3-5,-3 12-17,4 19-5,10 25 25,15 19-3,8 4-32,11 24-1,8 9-72,10 5-84,4 2-139,0-2-94</inkml:trace>
  <inkml:trace contextRef="#ctx0" brushRef="#br0" timeOffset="222373.7746">11535 16626 252,'0'0'637,"0"0"-623,0 0 25,0 0 117,0 0-74,0 0-47,-38-61 3,58 57-18,6 4 5,6 1 0,4 21 4,1 9-5,-1 3-2,-1 2-9,-3-5-12,-7-9 0,-5-9-1,-6-7 0,-8-6 4,-3 0 1,-3-4 5,0-13-2,0 0-3,-6-3-5,-1 1-42,4 7-45,3 3-40,0 8-104,10 1-146</inkml:trace>
  <inkml:trace contextRef="#ctx0" brushRef="#br0" timeOffset="222876.7037">11733 16978 908,'0'0'63,"0"0"-50,-25 75 145,23-49-18,2 3-38,0 3-48,2-3-17,9 1-1,1-5-13,-1-5-4,-1-3-11,-2-6-4,1-3 0,0 0-3,6 3 2,2 0 4,3 0 0,4 1 0,-2-2 3,-4-4-3,1-2-4,-5 0 1,-1-4-4,-2 0-2,-2 0-24,0-2-10,-3-4 13,-2 1 8,1 1 10,1 0 5,4-2 0,2 0 1,6-2 2,1 2 5,9 0-5,6-1-3,6 1 0,5 2-1,4-3-1,5 1-10,5 2-22,2 2-16,5-5 6,8 1 44,14-8 0,14-3 11,16-8 3,13-1 42,11-4-56,7-1-5,2-2-67,-15 2-117,-19-1-46,-33 3-113</inkml:trace>
  <inkml:trace contextRef="#ctx0" brushRef="#br0" timeOffset="223340.2245">11621 15612 318,'0'0'584,"0"0"-584,0 0 3,0 0 149,0 0-56,0 0 3,149 37 7,-40-28-15,21-4-27,16 0-17,6-5-30,0 0-17,-4 0-2,-15-2-63,-13-6-140,-11-7-179,-12-3-211</inkml:trace>
  <inkml:trace contextRef="#ctx0" brushRef="#br0" timeOffset="227931.2195">11970 11408 351,'-1'-90'86,"-35"1"-86,-21 0-107,-23 3-138</inkml:trace>
  <inkml:trace contextRef="#ctx0" brushRef="#br0" timeOffset="247153.9258">20513 6646 897,'0'0'125,"0"0"-123,0 0 5,0 0 66,0 0-32,0 0-22,88 108-3,-66-55 24,0 3 7,2 6-3,2 4 17,-3 0-20,0-3-18,-5-2 2,-1-7-5,-2-7-1,-1-4-8,-4-2 5,-2-4-1,-2-3-4,-3-4-7,0-7 4,0-2 2,0-5-5,0-4 0,0-1 3,0-2-1,1 2 0,0-4-3,-1-2-2,-2 0-2,-1-2 1,2 0 1,0-1-2,-1-1 0,1 5 1,-1-1-1,3 3 0,-1 2 0,0-1-1,-2 2-1,-1-4 2,0 1-2,0-4 1,0 1 1,0 0-2,0-2 0,0 1 1,-1-2-1,-2 1 0,0 0 1,1-2 1,2 0 0,0-1 0,0 0 0,0 0 3,0 0-2,0 0 1,0 0-1,0 2 3,0 0 4,16 1 10,10-1 4,12 0 6,9 0 0,3-2 1,4 3-2,-4 0-6,-3 0-6,4-1 0,0 1-6,7 0-6,1 1-1,-4-1 6,-8 1-7,-13-4-1,-15 0-1,-8 3 1,-7-3-1,-2 0 1,-2 0-2,0 0-2,0 0 0,0 0-6,0 0 6,0 0-1,0 0-4,0 0 5,0 0 1,0 0-2,0 0-5,0 0-2,-6 0 4,-1-10 5,1 3-2,-1-5 5,3-3-1,1-2-1,0-5 2,3-7-2,-4-5 0,1-6-3,-2-6-13,-4-5-4,3-7 6,-2-8 3,6 1 3,2-5-5,0 4 13,7 4 1,2 8 0,-3 4 2,-4 5-2,-2-2 1,0 0-4,-2 2 4,-7 0-4,-1 6-4,2 4 3,2 9-1,5 6 4,-1 5-2,1 3 1,1 5-10,-2 0-7,2 1 6,0 2 6,0 2 1,0-1 1,0 1 1,0 2 4,0 0 1,-1-1-1,-1 1 1,-1-2-1,2 2-2,-2 0-2,3 0 2,-1 0-1,1 0 1,-3-2-1,0 2 2,-3 0 2,-5 0-2,-4 0 0,-3 0 2,-4 0-1,-8 0 1,-6 0 0,-10 0-1,-7 0 0,-9 0 1,-3 0-1,-4 0 1,5 0 0,9 0 0,11 0-2,10 0 5,12 0-6,4 0-3,4 0-17,4 0 13,3 0 0,4 0 7,1 0 3,2 0-1,0 0 1,0 0-1,0 0 1,0 0-7,0 0-6,0 0 8,0 0 3,0 0 1,0 0-1,0 0 2,0 0 0,0 0 0,0 0 0,0 0-3,-2 0 3,2 9-4,0 11-4,0 13 7,0 13 1,0 17 4,2 11 7,7 10 10,0 8-8,-3-1-7,0-8 3,-3-7 3,-2-14-7,1-9-1,-2-10-1,1-8-3,1-12 0,1-7 2,-2-11-1,-1-5-1,2 0-6,-2-7-41,0-12-60,0-5-27,1-2 25,10-5-10,11-4-119,9-8-287</inkml:trace>
  <inkml:trace contextRef="#ctx0" brushRef="#br0" timeOffset="248294.769">21245 6590 874,'0'0'32,"0"0"-21,0 0 47,0 0 87,0 0-83,0 0-45,0 41-7,3 32 75,9 23 6,1 13-17,4 2-39,-7-7 8,-2-9-20,-4-15-5,-4-12-2,0-7-12,0-14-3,0-8 0,0-13-1,0-8 0,0-11-3,0-5-3,0-2-21,1-9-13,5-22-19,2-15-35,1-15 20,3-17 14,-3-19-7,-2-16-1,-5-8-13,-2-2 77,0 17 4,0 19 21,-6 21 55,0 19-22,3 16-6,0 14-14,-1 11 5,3 6-17,0 17-22,1 26 0,0 25 0,0 18 14,0 14 13,0 11 4,0 0 7,0-5-8,0-11-4,0-13-14,2-14-11,8-14 1,-1-15-2,1-14 2,-6-13-2,0-12-2,-1-6 2,1-34-1,1-17-33,-2-18-20,-3-20-21,0-14 12,-15-14-18,-8-3 20,-2 9 58,5 22 3,7 24 27,7 30 23,5 21 24,1 17 5,0 11-68,16 41-11,14 32 0,8 26 1,-3 12 12,-7-3-5,-8-11-2,-4-14 5,-8-18 16,-1-15-1,-1-15-17,-5-15-1,-1-12-5,0-11-1,0-5-1,0-5 9,0-15-10,0-14 0,-11-7-8,-5-12-1,-1-12-10,2-17-23,-2-7-15,7 4 11,5 18 2,5 25 42,0 22 2,0 15 4,9 5 6,12 22-10,7 22-2,4 16 2,-4 6 7,-5-4-5,-6-3 0,-3-9 0,-4-6 0,-4-7-1,-1-6 1,-2-4 0,0-4 2,-2-6-2,1-3-2,0-8 0,-2-4-2,0-2-20,0 0-11,0 0-7,0-14-7,0-1-7,-2-4 3,0 2 23,-1-1-5,3 1-68,0 3-10,0 5 57,0 1 42,0 2 0,0-1-20,0 3-6,0-5-34,0 4-33,0-1-46,0 1-37</inkml:trace>
  <inkml:trace contextRef="#ctx0" brushRef="#br0" timeOffset="248864.6039">21263 7129 338,'0'0'6,"0"0"46,0 0 67,0 0-24,0 0-48,0 0-24,0 0 8,19 49 3,-19-68-34,-4-11-45,-8-4 11,-3-7 3,-3 2 5,2 1 26,-2 0 11,0 8 6,0 6 2,3 5-19,3 6 0,-1 5-36,5 2-163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1-16T09:34:06.89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6059 2712 940,'0'0'121,"0"0"-89,0 0 23,0 0 71,0 0-26,95-7-38,-14 1-16,32 1-11,19 3 3,23-1 4,15 1-8,6-1-18,3-1 8,-15-1 1,-29 5-8,-24 0 0,-31 0-5,-17 0-11,-23 5-1,-16-1-2,-13-1-5,-11-2-9,0 0-16,0-1-9,-14 0 0,-17 0 0,-12 0 17,-11-2-5,0-5-2,-4 1-2,-3 0 2,-10 1 9,-10 5-4,-12 0-2,-9 0-16,-9 0 19,-4 4-30,-1 2-3,6-2-16,5-1-15,7-3 25,5 2 32,10 1 25,10 0 7,9 3 2,6 2 24,8 0 19,14 0 13,16-3 3,15-4-27,5 2 17,37 0 23,29 2 23,34-2-25,33-1-21,20-2-2,15 3 9,9 0-7,-7-2-13,-9 1-10,-13-2-1,-14 0-12,-16 0-7,-19 0-7,-27 0-1,-27 0 0,-24 0-9,-17 0-19,-4 0-29,0 1 1,-4 1-3,-8-2 26,-9 0 6,0 0-4,0 0-9,0 0-13,2 0 7,3 0-6,2 0-5,5-2-4,2-1 1,1 2 19,-2-1-24,4 1-103,4 0-97</inkml:trace>
  <inkml:trace contextRef="#ctx0" brushRef="#br0" timeOffset="7763.3472">14108 4732 478,'0'0'433,"0"0"-395,124-24 68,-60 14 45,13 0-43,5 2-17,3 3-43,5-2-10,-1 1-2,-2 1 5,-5-3-8,-9 1-17,-10 3-2,-8-1-5,-12 3-2,-10 2-3,-15-1 1,-11 1-5,-3 0 2,-4 0-4,0 0 0,0 0-6,0 0-17,0 0-1,0 0-3,0 0-6,0 0 2,0 0-5,0 0-22,0 0-62,0 0-36,0 0-127,-4-6-214</inkml:trace>
  <inkml:trace contextRef="#ctx0" brushRef="#br0" timeOffset="19706.1243">13962 4679 639,'0'0'42,"0"0"-41,0 0 4,0 0 75,0 0 12,0 0-52,0 0-21,-17 0 12,17 0 0,0 0 7,0 0 25,8 0 2,14 0 10,11 0-9,12 0 3,7 0-16,3 0-8,4 0-14,7 0-12,5 4-2,9 4 7,5-1-8,4 0-6,2 3-1,2-7-1,-5 0-3,-2-2 3,-2-1-1,1 0-2,-3 0-2,-6 0-3,-11 0 2,-12 0-1,-10 0-1,-9 0 0,-3 0-1,-2 0 1,-4 0-2,-2 0 1,-5 5 0,-5-2-3,-3-1 2,-4 0-2,-1-2-1,-2 1-3,-2-1-2,-1 0-7,0 2-5,0-2 1,0 0-6,0 0-5,0 0-8,-6 0 4,-11 0 3,-13 0 11,-6 0 6,-10 0-16,-13-5-1,-15 3 9,-17-1 1,-14 0 2,-12-1 15,-7 0-3,0-2 4,6 1-3,8 0 5,15 3 2,11-1 1,18 1 0,15 0 3,16 2 1,21 0 16,10-3 20,4 3 42,0 0 10,25-2-37,18 2-41,23 0-12,22 0 1,18 0 3,15 0 6,10 0 1,17-3 15,11-1 6,1-1-7,-1-1 2,-17 3-6,-21 3-4,-24 0-13,-22 0-3,-25 0-1,-19 0-2,-14 3-1,-11 0-3,-6-3-3,0 0-10,0 0-14,0 0 16,0 0 9,0 0 1,0 0 4,0 0-1,0 0-2,0 0-2,0 0-1,0 0 6,0 0-3,0 0-2,0 0-1,0 0 0,0 0 1,-1 0 1,-1 0 3,1 0 2,1 0-3,0 3 3,0-3-2,0 0 1,0 0 1,0 0 0,0 1 0,0-1 0,0 0 0,0 0-1,0 0 2,0 0-1,0 0 0,0 0 0,0 0 0,0 1-2,0-1 1,0 2 0,0-2 1,0 0-1,0 0 1,0 0-1,0 0 1,0 0 1,0 0-1,0 0 0,0 0 0,0 0 0,0 0 1,0 0-1,0 0 0,0 0 1,0 0-1,0 0 0,0 0 0,0 0 0,0 0 1,0 0-1,0 0 2,0 0-1,0 0 0,0 0-1,0 0 0,0 0 1,0 0-1,0 0 0,0 0 0,0 0-1,0 0 1,0 0 1,0 0-1,0 0 0,0 0 0,0 0 0,0 0 1,0 0 1,0 0-2,0 0 2,0 0-1,0 0-1,0 0 1,0 0-1,0 0 0,0 0 0,0 0 0,0 0 0,0 0 0,0 0 1,0 0-2,0 0 1,0 0 0,0 0 0,0 0 0,0 0 1,0 0-2,0 0 1,0 0 0,0 0 0,0 0 0,0 0-1,0 0 1,0 0 0,0 0 1,0 0-1,0 0 1,0 0 0,0 0-2,0 0 1,0 0 0,0 0 1,0 0 0,0 0-1,0 0 0,0 0 0,0 0 0,0 0-1,0 0 1,0 1-28,0-1-58,3 0-75,0 0-110,-2-1-298</inkml:trace>
  <inkml:trace contextRef="#ctx0" brushRef="#br0" timeOffset="21557.033">14219 4646 952,'0'0'102,"0"0"-94,0 0 87,0 0 15,135 0-14,-52 0-12,19-1-45,16-4-10,10-3 19,8-1-19,2-3-4,-5 1 3,-12 0-10,-18 4-6,-18 2 2,-15 2-9,-16 3-5,-15 0 1,-17 0-3,-15 0 0,-4 0-8,-3 0-4,0 3-21,-6 4 4,-12-2 15,-7-1 11,-8 2-3,-8-4 5,-6 0 2,-5-1-3,-12-1-4,-3 3-2,-11 1 4,2-2-3,9 3 4,13-3 0,20-2 5,16 0 0,15 0 2,3 0 9,5 0 29,29 0-5,27 0-29,27-3-4,19-1-1,9 4 0,-6 0-1,-13 0 9,-12 0-3,-14 0 5,-17 0 3,-14 0-11,-13 0-3,-15 4 0,-8-3-2,-4-1-3,0 0-2,0 0-12,-3 0-1,-6 0 13,-2 2 5,0-2 2,3 0 2,5 0 0,-1 0 0,4 0-1,0 0 0,0 0-1,0 0 2,0 0 0,0 0-1,0 0-1,0 0-1,0 0 1,0 0 0,0 0 0,0 0 1,0 0-1,0 0 2,0 0 0,0 0-1,0 0 0,0 0-1,0 0 0,0 0 0,0 0 1,0 0-1,0 0-1,0 0 1,0 0-1,0 0 1,0 0 0,0 0-3,0 0-8,0 1-11,0-1-14,0 0-27,0 0-90,0-3-26,0-8-50,0-3-674</inkml:trace>
  <inkml:trace contextRef="#ctx0" brushRef="#br0" timeOffset="23914.6417">19708 4649 493,'0'0'263,"0"0"-259,0 0 23,0 0 123,0 0-71,0 0-50,0 0 6,13 0 21,10 0-5,12-4 6,14 1 9,10-1-3,7-1-3,3 3-25,-2 1-3,-4-1-12,-4 1 6,-5 1-11,-11-2-11,-3 2-3,-10 0-1,-6 0 0,-4 0 0,-6 0 0,-3 0 0,-4 0 1,-3 0-1,-2 0 0,-2 0 0,0 0 2,0 0-2,0 0 2,0 0-2,0 0 2,0 0-2,0 0 0,0 0 0,0 0 1,0 0 0,0 0 0,0 0-1,0 0 0,0 0 0,0 0 0,0 0-1,0 0 1,0 0-2,0 0 2,0 0-1,0 0 1,0 0 0,0 0-1,0 0 1,0 0 0,0 0-2,0 0-1,0 0-1,0 0-3,0 0-9,0 0-12,0 0 2,0 0-53,0 0-85,0 0-107,8 0-356</inkml:trace>
  <inkml:trace contextRef="#ctx0" brushRef="#br0" timeOffset="35494.0163">20996 7708 541,'0'0'141,"0"0"-136,0 0 45,0 0 55,0 0-51,0 0-35,0 0-5,0-2 10,0 2 4,0-2 7,0 2 8,0 0-4,0-1-12,0 1-12,0 0 0,0 0-4,0 0-4,0 0 1,0 0-1,0 3 0,-4 9 3,2-1-1,0 5 10,-1 0 5,2 4 1,1 1-3,0 4 9,0-2-6,0 2-2,0-3 0,0 0-8,0-4 3,0 1-4,0-5-3,0-2-5,0 1 3,0-2 3,0 1-7,0-2 2,0-1-3,0 1 0,0-1-2,0-1-1,0-1 1,0 0 0,0-1 1,0 0 0,0-1-2,0 4 3,0-1-1,0 2 1,0 1-2,0 4 2,0 0-2,0 4 1,0-2 1,0 2-2,0-2-1,0-2 0,1-2 0,-1-2 0,2-2-1,-2-2 2,1 0 0,1-1 1,-1 1 4,0-2-3,1 2-2,-2-1-2,2 1 2,-1 2 1,-1-2-2,0 0 0,2 0-1,-1-1 1,1 1 0,1-2 0,-2 1 2,2 0 0,-2 2-3,1 0 1,-1 1-1,1 1 1,0-1-1,-2-1 0,1 2 1,1-2-1,-1 4 0,2 0 0,0 2 0,0 1 2,-1 3-1,1-4-1,-2-2 1,2 1 0,-2-2 0,-1 1 0,0-4 0,0 1 0,0-1-1,0-1 3,2 0-1,-2 2 0,1-3-1,-1 2 0,0-2 3,0 2-2,0-1-2,2 2 0,-2-1 3,1 1-2,1-1 2,-2-1-1,0-2 0,1 1 0,-1-1 1,0-2-1,0 0 1,0 1-2,0-1-1,0 0 2,0 0-1,0 1 0,0 0 1,0-1-1,0 0-1,0-2 2,0-1-2,0 0 3,0 0 2,0 0 3,0 0 2,0-7 3,-4-5-9,-2-6-2,-1-2-2,2-2 1,2-6-1,1 0 0,2-5 2,0 0-2,0 0 1,0 1-1,0 4 0,-1 3 1,0 2-1,-1 0 1,2 1-1,0-2 0,0 1 1,0-1-1,0-1 0,0-1 0,0 1 1,-3 1 0,0 1-1,0 2 0,0-1 0,3-2 0,-1 4 0,1-3 0,0 3 0,-3 2 0,3 3 0,-2-1 0,-1 0 2,0-1-2,1-1 0,0 2-1,0-4 1,2 6 0,-1 0-1,-1-1 2,2 3 0,0-1-1,0 0 0,0 0 0,-1-1-1,1 1 1,-2 1 0,1 1-2,1 1 2,-2 0 0,2 4 0,-1 0 0,1-1 0,-3 2 0,2-3 0,-1 3 0,2 1 0,-1 2 0,1 2 0,0 0 0,0 0-3,0 0-4,0 19-9,0 10 7,0 12 9,0 2 0,0 1 1,1-1 1,-1-2-1,0 1-1,0-1 1,0-2 0,0 0-1,-3 0 0,0-3 2,-1-4-2,3-1 1,1-1 0,0-2 3,0 1-1,0-3 1,0-4-3,4-1 2,-1-1-2,-2-3-1,1 0 2,-1 0 0,2-1-2,1 1 4,-1-1 0,-1 1 0,1-2 1,-3-1-2,0 0-3,0 0 2,0-2 0,0 0 0,0 0 0,0-1-1,0-2 0,0 1-1,0 0 0,0-1 1,0-2-1,0 0 0,0-1 1,0-2-1,0-1 1,0 1 0,0-3 1,0 3 3,0-2-1,0 1 1,0-2-2,0 2 3,0 0-4,0-3 0,0 1 0,0-1 0,0 0-1,0 0 2,0 0 1,0 0-1,0 0-1,0 0-1,0 0 1,0 0 0,0 0-2,0 0-8,0-8-50,5-12-139,5-6-272</inkml:trace>
  <inkml:trace contextRef="#ctx0" brushRef="#br0" timeOffset="37817.2679">20490 7882 5,'0'0'478,"0"0"-455,0 0 12,0 0 44,0 0-34,0 0-26,3 0 0,-3 0 23,1 0 14,-1 0-6,2 0-8,-1 0-11,1 1-14,3 3 3,1 3-3,3-2 1,2 2 5,3-2 12,3 3-11,0 1 4,3 2 3,0 0-12,0 0-7,-1 0 2,0-1-8,-2 0 6,-1 1 2,1-3 0,1 1-4,-3-1 3,2 0 1,0 1-2,-1-1-3,-1 2-3,3 1 1,-2-1-2,1 3 0,0-3 3,0 0 2,1-3 12,-3 2-3,0-1-5,-1 2-4,0 0-3,1 3-4,3 0 1,-4 1-3,5 1 3,-1-2-2,-4-2 2,3 1 0,-4-2-1,0-3 0,0 1 1,1-2 2,-1 2-4,0 0 0,2-1 1,-4 1-3,-3-2 2,1 1-2,-3-2 0,-1-2-1,-2-2 1,0 1 0,-2-1 2,-1-1-1,3 2-1,1-1 1,1 1-1,1 3 0,2-2 0,1 1 1,2 1-1,-3-1 0,-2-1 0,-1 0 0,-4-3 0,1 1 0,-2-1 0,4 1 0,0 4-1,4-1 1,4 3 0,0-1 1,0 1-1,-5-2 0,-1-2 0,-3-2-1,-2 0 2,-1-1 0,0 0 0,2 0 0,1 2 0,3 1-1,0 2 2,0-2-2,1 2 0,-4-3 0,-1-1 0,-2 2 1,0-3-1,0 0 1,0 0 0,0 0 2,0 0-1,0 0 0,-2 0 2,-9 0-1,0 0-2,-3 0-1,0-6 1,-3 0-1,-4-3 2,-2-1-1,-6-3 1,-5-4-1,-3 0 0,-5 0 0,2-2 0,-2 4 0,2-2 0,-1 1 1,2-4 1,-1 2-2,0-4 2,0 1 0,-2-2 1,5 2-3,1 0 0,3 0 1,3 2 1,3 1-2,4 1 0,3 3 1,1 0-2,0 1 1,3 1 0,0 1 0,4 0-1,1 3 0,0 2 1,3-1-1,1 3 0,-1-2 0,4 2 0,-2 0 0,0-3 0,0 0 0,-3 2 0,3 0 2,2 1-1,1 0 0,1 2 3,1 0 2,-2 1-1,3 1 0,0 0-4,0 0-1,0 0 5,0 0-2,0 0 1,0 0-2,0 0-2,4 0-3,5 0-4,7 0 5,8 9-1,7 5 3,10 3 0,8 1-1,5 3 1,6 1 0,-1 1 0,1 1 0,-5 0 3,-3 0-3,-5-1 5,-5 0-2,-1 1 2,-4 1-2,3 0 3,-1 0-1,-1 1-1,-1-5-2,-3-1 0,-5-5-1,-4-4 3,-7-2-1,-5-3 1,0-1-1,-2 3 1,5-1 1,-1 3-4,3 1-1,-1 0 1,2-2 0,-8-1 0,-1-6 0,-7 1 0,-2-3-1,-1 0 2,0 0-1,0 0-1,0 0 0,0 0-4,0 0-17,0 0-15,-7 0-32,-6-8-85,-5-2-82,1-2-127</inkml:trace>
  <inkml:trace contextRef="#ctx0" brushRef="#br0" timeOffset="40136.6812">21407 7829 182,'0'0'0,"0"0"26,0 0-26,0 0 152,0 0-137,0 0-3,12-9 31,-12 8-21,0 1-13,0-2 2,0 2 25,0 0 19,0 0 38,0 0-25,0 0 3,0 0-18,0-1-21,0 1-15,-6 0-14,-1 0 9,-2 0 5,2 0-6,-1 0 3,-1 3 9,-3 5-2,0 4 9,-2-1-5,-3 6-11,-1-2-6,-3 0 6,2 2-9,-1-3-3,2 0-1,2-2 5,2-1 9,3 2-3,-3 0 1,0 2-9,-2-1 6,-4-2-6,-3 3-1,-2-1-1,-2-2 0,-2-1-1,4 0 0,2-2 1,0 1-1,3-2 0,0-2 1,2-1 2,0 2 0,-4 1-2,-1-2-2,-1 3 1,-1-1-1,1 0 0,5 4-1,2 1 1,4-2-1,3 2-1,0-1 2,0 0-1,0 1 1,1-2 0,-3-1 0,3 0 0,-3-3 1,0 1-1,0 1 0,-1-1 2,2-3-2,2 3 0,2-2 0,-1-2-2,5 0 2,0-1 0,0 0 0,0 1 0,0-3 0,2 2 0,-2-1 0,1-1 0,-2 0 0,3 1 0,-1 1 0,1-3 0,1 3 0,0-3 0,0 0 2,0 0 1,0 0 3,0 0 4,0 1-5,0 3-4,0 0-1,0 1 3,0 0-2,-2-2 0,1 0 0,1-2-1,0 0 1,0-1 2,0 0 5,0 0 11,0 0 8,0 0-8,0 0-12,0 0-2,0 0-3,0 0-2,-3 2-1,1 0 1,1 0 0,1-1 0,0-1 0,0 2 1,0-2 1,0 0 3,0 0 4,0 0 14,0 0 13,0 0-18,0 0-9,1 0-7,1 0-1,1 0-1,4 0 1,6-5 2,8 0 1,3-4-2,6 0-1,1-2 0,-1-2 0,-4-1 4,-1-2 7,-4 1-3,-2-2-1,2-1-1,-2-4 0,1-1-5,2-2 1,3-3-3,2-1 0,1 3 0,2-2 1,-1 5 0,2-1 0,0 2 0,2-1-1,0 3 3,-3 5 0,-3-1 2,-8 4-4,-2 2 1,-6-1 0,0 0-2,1 1 2,0 0-2,3-2 0,-2 1-1,2 1 2,-4 2-1,-1 1 0,-3 1 1,-2 2-1,-1 1 0,-1 0 0,1 1 0,0 0-1,3 0 2,-1-4-2,3 2 2,0 0-2,2 1 1,-4 0 0,-2 0 0,-1 1-2,-4 2 1,0 0 1,0-2 0,0 2 2,0 0-2,0 0 1,0 0-1,0 0-3,0 0 2,0 0 1,0 0-3,0 0-3,0 0 2,0 0-1,-1 0 1,-8 0 2,-2 10 1,-4 4 1,0-2-1,-4 5-1,0 0 3,-3 0-2,-1 2 1,2 0-1,-4-1 1,-4 1 1,2 1 1,-3 1-1,0-2 0,2 1 2,3-1-1,1 1-1,2 1-1,4-2 0,-1 0 1,-1 1-1,2-1 1,-3 1-1,2-3 0,-4 2 1,0-5 1,-1 2 0,3-2-2,-3-2 2,3 0-2,1 0 1,4-2-1,2-2 2,6 0-2,-1 0 2,3-4 3,-3 4 2,0 0 2,0-1-2,-4 2 0,1-2 4,0 1-4,2-2-4,4-1 1,-1-2-2,6 0-1,-1-1 1,2-2 0,0 1-2,0-1 0,2 0-56,13 0-149,9 0-223</inkml:trace>
  <inkml:trace contextRef="#ctx0" brushRef="#br0" timeOffset="42320.1422">21403 7800 73,'0'0'227,"0"0"-202,0 0 74,0 0-17,0 0-14,0 0 18,0 0-24,4 0 19,-4 0-20,2 0-16,-2 0-11,3 0-10,-1 2-10,2 0 8,-1 1-4,-2 0-7,1 1-4,-2 2 18,0 1-5,0-1-9,0 1-2,0 3 3,-2 4 9,-1-1 5,-2 0 1,1 2-9,-3 0 1,-3 1-7,-2 2-5,-5 0 5,1-1-4,-5-3 3,3 1 0,5-5-4,1-1 4,4 0-3,1-4-2,1 2 10,-3 0-1,2 1 1,-1 0-3,-1-2 5,1 2-11,-1-2 3,2 0 1,1-1 0,3 0-4,0-2-2,3-2-1,-2 0 1,2-1-1,0 2-1,0-2 1,0 0 3,0 0 0,0 0 0,0 0 0,0 0 0,0 0-5,0 0 2,0 0-3,0 0 0,0 0 0,0 0 2,0 0 1,0 0-3,0 0 1,0 0-1,-4 5-1,3-1 1,-4 1 0,-1 3 2,-3 0-2,-2 1-1,1-1 1,1-1-1,3-3 1,1 0 1,3-3-2,1 0 0,1-1 0,-3 2-2,-2-1 4,-1 1-2,-2-1 4,-3 4-4,2-3 1,1 1-1,1 0 0,1 0 0,3-2 0,-2 2 0,1 2-1,-2 0 1,-1 2-1,1-2 1,-1 2 0,3-4 0,1 0-1,1 0 1,2-2 0,-1-1-4,1 4 4,-2-1 0,1-3 0,-2 3 0,2-3-2,1 0-41,0 0-108,0 0-62,8-9-196</inkml:trace>
  <inkml:trace contextRef="#ctx0" brushRef="#br0" timeOffset="43218.0388">21284 7931 588,'0'0'85,"0"0"-85,0 0 46,0 0-2,0 0-21,0 0 27,-6-3 20,-3 10-16,0 1-9,-3 5-2,-3 3-9,0 1-9,-3 2 6,-3 2-9,2 0-7,-2 2 2,0-1 5,3 1 5,-1 0-3,0 1-8,2-3-4,-4-1-1,-1-3 1,-1-2-5,-1-1 1,1-1-6,2-4 2,2 2 0,4-5 5,-1 2-1,2-4 3,-1 1 0,1 1-2,-2-2-2,1 1 0,0 0 0,2 0-1,-1 0-5,4 1 1,-2 1 2,1 0-2,0 1 4,0 1-1,-1-1 1,-3 2-1,2 2-3,-1-3 1,1 2-1,0 0-1,2-2 0,2-1 3,-1 1-3,5-1 3,1 3 0,-1-3 2,2 0 0,0-1-2,-1 0-1,1-1 1,-1 3-3,-1-1 3,0-2-3,1 2-1,0-2 1,2-3 1,0 2-2,2-2 0,-1-1 1,1-1 2,-2 1 1,2-1-1,0-1-3,0 0 1,-1 1 0,1-1 0,-3 0-1,2 2 0,-1-2 0,1 0-11,1 0-27,0 0-58,0 0-17,3-3-88,9-7-45,-1 0 105,0-3-32,-5-1-47</inkml:trace>
  <inkml:trace contextRef="#ctx0" brushRef="#br0" timeOffset="43458.6671">20565 8392 170,'0'0'0</inkml:trace>
  <inkml:trace contextRef="#ctx0" brushRef="#br0" timeOffset="50837.8867">20905 7700 388,'0'0'326,"0"0"-326,0 0 0,0 0 38,0 0 4,0 0 6,0 0 8,0 74-13,0-49-16,0 0-5,0 4 12,0-3-1,0 6 0,0 0-4,9 2-1,3-2-8,0-2-1,-1-6-1,-3-6-9,-4-4-1,1-5 0,-3-6 0,-2 1 1,0-4 7,0 0-1,0 0-5,0 0-5,0 0-2,0 0-2,0 0 0,0 0 0,0 0-1,0 0 0,0 0 0,0 0 3,0 0-2,0 0-1,0 0 1,0 0 0,0 0-1,0 0 1,0 0-1,0 0 0,0 0 0,0 0 0,0 0 1,0 0 2,0 0-3,0 0 0,0 0 0,0 0 0,0 0-2,0 0 2,0 0 0,0 0 0,0 0 0,0 0 0,0 0 0,0 0 0,0 0 0,0 0-1,0 0-1,0 0 0,0 0 1,0 0-1,0 0-1,0 0-1,0 0-5,0 0-7,0 0-6,0 0-10,1 0-9,2 0-5,6 0-48,1 0-130,-1-4-352</inkml:trace>
  <inkml:trace contextRef="#ctx0" brushRef="#br0" timeOffset="63070.1527">18792 11344 461,'0'0'48,"0"0"-48,0 0 7,0 0 21,0 0-24,0 0-4,0 0 5,0 0 2,0 0 16,0 0 15,0 0-23,0 0 11,0 0-11,0 0-4,0 0-2,0 0 2,0 0 3,0 0 18,0 0 19,-2 0 4,2-3-33,0-1-6,0 2 5,0-5 5,0 1-20,0 2 21,0-3-23,0 1-4,0 1 1,0-1 0,0 1-1,0-1 0,2-1 2,0 0-2,0 1 0,1 0 0,0 1 4,-2 1-3,0-1-1,-1 1 2,2 0-1,0-1-1,-1 1 0,1-1-1,1-1 0,-2 2-5,4-3 0,-1 1 4,0 1-12,-1-1-5,0-1 16,-3 1-13,2 0-13,-2 0-37,1 0 32,3 1 8,-1-3-3,4 1-3,2-2 26,0 3-21,0-1 10,-1 0-19,-1 0-6,-1 0 9,-3 1 31,-1 0 2,0 1-5,0 0-58,-2 1 49,1 1 14,2-4 4,0 1-4,3 2 0,-3-3 0,3 0 42,-2-1-15,3-2-19,-3 1 4,3 0-8,-1 1-4,-1-2-2,1 3-16,-3 0-45,2 0-51,-1 2 102</inkml:trace>
  <inkml:trace contextRef="#ctx0" brushRef="#br0" timeOffset="66437.9389">18729 11314 406,'0'0'49,"0"0"-19,0 0 46,0 0 7,0 0-57,0 0-16,4-1 2,-4 1 0,0 0 0,0 0-1,0 0 17,3 0 12,1 0-7,-1 1-7,4 4-7,-4 1-1,3-1-10,-2 0-6,-4-5 7,0 2-7,0-1 4,0-1-3,0 0 3,0 0-2,0 0 1,0 0-2,0-6 3,0-2 9,0-1 9,4 1-1,2 1 2,2 1-4,-2 1 7,3 2-9,-3 2-13,0 1 0,1 0-4,2 0-1,1 0 0,0 7 2,-4 1-2,-2 0-1,-4 2-1,3-1 1,-3-1 0,0-1 0,0-2 0,-7 0-4,-6-2-25,0-3-13,-3 0-11,4 0 1,-1-4 21,4-8 24,4 1 7,0-3 0,4 1 12,-2 1 22,3 5-4,0 1-13,0 2 4,0 1-10,7 3-2,8 0-5,5 0 2,-4 0 18,0 0 4,-2 0-3,-2 7-1,-3 3-6,-5 2-4,-3 3-7,-1 0-6,0-1-1,0-2 0,-8-2 0,-4-6-4,2-1-11,2-3-3,0 0-9,-2-3 12,3-11 10,-1-2 5,1-1 0,-2 0 2,3 2 5,3 6-1,1 4 3,2 2 3,0 3 0,0 0-6,0 0-6,0 0-4,0 8 4,5 1 0,-3 2 0,-2-1-1,0-1-1,0 2 1,0-2-7,-4-4-6,-2 1-16,2-6 4,1 0 22,3 0 4,0 0 13,0-8-2,0-4 5,0 3-7,0-1-2,0 3 0,0 4-4,0-1 1,0 4 5,0 0-2,0 0-7,0 0 0,0 0-4,0 0 1,0 0-3,0 3-21,0 0-28,0-2-42,0-1-110,0 0-127</inkml:trace>
  <inkml:trace contextRef="#ctx0" brushRef="#br0" timeOffset="78640.1676">19850 4572 365,'0'0'77,"0"0"-76,0 0 1,0 0 61,0 0-13,0 0-16,0 0 20,0 0 2,-10-5-3,10 5 14,0 0 11,0 0-4,0 0-19,1 0-2,16 0 2,7 0-8,11 0-1,9 0-4,4 0-3,1 0 5,4 0-2,4 0-22,1 0-8,2 0-8,-9-2-2,-5 0-2,-13 1-3,-11-1 3,-10 2-1,-8-1-4,-4 1-18,0 0-24,0 0-18,-4 0-6,-15 0 24,-7 0 10,-5 0 16,-6 3 6,-4 2 6,-5 1 9,-5 3 0,1 1-1,8-2 1,9-1 5,12-3 18,12-2-10,8 1-2,1-3 32,0 0 30,10 0-10,16 0-14,12 0-36,10-5-1,3 1-8,-2 0-2,-7 1-2,-7 3-1,-10 0 0,-9 0-2,-10 0-19,-5 0-41,-1 0-6,-1 0-28,-20 6 40,-9 1 6,-7 1 0,-7 1 14,0-2 31,-3-2 1,0 1-3,7-2-1,4-1 8,9-1 1,8 0 0,10-2 9,8 0 16,1 0 22,0 0 14,0 0-21,1 0-26,11 0-14,2 0-15,6 0-32,2 0-25,0 0-39,-2 0-21,-5 0-6,-6 0-123</inkml:trace>
  <inkml:trace contextRef="#ctx0" brushRef="#br0" timeOffset="78942.3344">19810 4688 746,'0'0'0,"93"-20"0,-40 14 58,-1 1 92,-4 3-82,1 2-35,5 0-19,3 0-14,7 0 0,-4 0-11,-1 0-12,-5 0-2,-11 0-1,-10 0 14,-13 0 1,-12 0-15,-8 0-72,-12 0-58,-17 0 16,-12 0-35,-6 0-11</inkml:trace>
  <inkml:trace contextRef="#ctx0" brushRef="#br0" timeOffset="79113.233">20105 4686 268,'0'0'5,"0"0"-3,0 0 182,0 0-67,0 0-44,0 0-53,42 0-19,-14-4-1,1 1-34,-1 0-20,-3 1 13,-9 2-11,-5 0-22,-6 0 15,-5 0-16,0 0-196</inkml:trace>
  <inkml:trace contextRef="#ctx0" brushRef="#br0" timeOffset="79261.7234">20153 4676 516,'0'0'141,"0"0"-138,0 0 0,0 0 26,0 0-29,0 0-6,46-8-106,-29 8-34,-1-3-57</inkml:trace>
  <inkml:trace contextRef="#ctx0" brushRef="#br0" timeOffset="81857.6613">19757 4609 561,'0'0'26,"0"0"-25,0 0 48,0 0 38,0 0-13,0 0-28,60-2 8,-28-1 11,7 0-16,8 1-10,11-4-12,11 5-22,8-4-5,4 2-1,-6-1 1,-13 0-1,-11 1-1,-15 2 2,-14 1 0,-13 0-8,-6 0-32,-3 0-17,-1 0-39,-17 4 61,-8 4 21,-5-3-27,-6-1-2,3 2 13,-1-2 24,-2-1 3,1 1-3,-2-3 1,0 1 4,4 1 1,-1-2 0,6 2 0,6 1 6,8-1 6,5-2-7,9 1 0,1-2 4,0 0 2,1 0 0,17 0-7,9 0 7,6 0-11,7 0-5,4 0-13,-3 0-11,-2 0-8,-2-2-42,-3 2-7,-4 0-70,-6 0 21,-5 0-46</inkml:trace>
  <inkml:trace contextRef="#ctx0" brushRef="#br0" timeOffset="82039.1031">20289 4646 317,'0'0'80,"0"0"-76,0 0 8,0 0 54,0 0-36,0 0-30,1 0-20,7 0-63,-1 0-66,3 0 8</inkml:trace>
  <inkml:trace contextRef="#ctx0" brushRef="#br0" timeOffset="82741.2209">20450 4668 151,'0'0'209,"0"0"-192,0 0-16,0 0 2,0 0 38,0 0-18,0 3-13,0-3 0,0 0 4,0 0 8,0 0 13,-2 0-4,2 0 4,0 0-5,0 0-7,0 0-8,0 0-6,0 0-4,0 0-2,0 0 0,0 0 2,0 3 6,0-3 4,0 0 1,0 0 0,0 0 3,0 0 3,0 0-6,0 0-2,0 0-3,0 0-4,0 0-5,0 0 0,0 0-1,0 0 0,0 0 2,0 0-2,0 0 1,0 0 0,0 0 6,0 0 6,0 0-2,0 0-2,0 0-3,0 0-1,0 0 0,0 0-3,0 0-3,0 0 0,0 0 0,0 0 0,0 0 0,0 0 0,0 0 0,0 0-1,0 0-1,0 0-2,0 0-6,0 0-7,0 0 3,0 0 5,0 0-3,0 0-5,0 0-21,-1 0 0,1 0-18,0-8-174</inkml:trace>
  <inkml:trace contextRef="#ctx0" brushRef="#br0" timeOffset="90409.6306">18718 11265 469,'0'0'45,"0"0"-12,0 0 71,0 0-30,0 0-14,0 0-6,0 0 13,3 0-12,-3 0-6,0 0 0,2 0-13,1 0-19,0 4-8,4 3-1,-3 2 0,1-1-6,-2-3 1,-3 0-2,0-4 3,0 0-1,0 1-2,0-2 1,-3 1 2,-5-1-1,1 0-3,6 0 0,-1 0 1,2 0 3,0 0 0,0 0 27,0 0 19,0 0-22,3 0-6,6 0-10,0 0-8,0 2-4,3 9 0,-7 3-1,0-2 1,-5 2 0,0-6 1,0-2 0,0-2 0,0-3 2,0-1 3,0 0 5,-5 0 11,1 0 11,-2-1-18,2-5-7,0 2-2,1-1-3,0 0-2,1 0-1,0-5-12,2 1-62,0-8-49,0 0-82,13-2-101,9-3-172</inkml:trace>
  <inkml:trace contextRef="#ctx0" brushRef="#br0" timeOffset="91451.0297">21449 8315 402,'0'0'96,"0"0"-96,0 0 0,0 0 42,0 0-15,0 0-27,0 0 0,0 0-40,-1 0-92</inkml:trace>
  <inkml:trace contextRef="#ctx0" brushRef="#br0" timeOffset="95178.4507">20155 11328 257,'0'0'29,"0"0"-28,0 0 6,0 0 30,0 0 21,0 0-37,0-10 11,0 10 50,0-3-27,0 2 10,0 1-21,0-3-23,0 0 17,0-1 18,0 0-22,0-2-11,1 1 19,2-2-1,-2 0-14,1-2-12,-1-2 10,1 4-7,-2-2 8,0 2-5,0 1 11,0-1-11,0 2 16,0 2-4,0 1-6,0 2 1,0 0-8,0 0-9,0 0-11,0 0-1,0 1-10,0 15 11,0 1 1,0 3-1,0-1 4,0 0 2,3-1 4,1 1-3,-1-1 4,4-3 4,-3 0-5,-1-3-2,-2 0-4,-1-4-2,0-4 3,0-1-5,0-3 2,0 0 2,0 0 0,0 0 0,0 0 5,0 0 2,0 0-3,0 0-3,0 0 2,0 0 0,0 0 3,0-7-3,0-3-4,0-2-1,0-3 1,-1 2-2,-2-1 1,3 1-1,-1 2 0,1 3 7,0 4 2,0 1-4,0 2-1,0 1-2,0 0-2,0 0 0,0 0-1,0 0 0,0 0-2,0 0-1,0 4-4,0 8 4,0 2 3,0 1 1,0-1 0,0-4 1,0-1 0,0-4-1,0-2-1,0 0 0,0-3 1,0 0 0,0 0 1,0 0 0,0 0 4,0 0 0,0-3-1,0-11-3,-6-1-2,1-2-2,0 0 1,1 1 1,-2 3-1,2 2 1,1 3 0,3 4 0,0 2 0,0 2 0,0 0 0,0 0-4,0 2-3,0 10-1,0 2 7,0 3 1,0-1 1,1-4-1,1-1 2,2-3-2,-4-4 0,0-2 0,0-2 0,0 0 1,0 0 0,0 0 4,0 0 0,0 0-4,0-3-1,-4-8-41,4-2-63,0 1-33,7 0-95,6 4-180</inkml:trace>
  <inkml:trace contextRef="#ctx0" brushRef="#br0" timeOffset="100677.452">20912 8623 622,'0'0'0,"0"0"-114,0 0 114,0 0 4,0 0 2,0 0-5,0 0 0,0 0 1,-16 21 0,14-21-2,2 0-26,0 0-216</inkml:trace>
  <inkml:trace contextRef="#ctx0" brushRef="#br0" timeOffset="110135.843">20981 7661 273,'0'0'79,"0"0"-66,0 0 62,0 0-8,0 0-28,0 0-2,0 0 21,0 0-10,0-9-10,0 9 23,0 0-15,0-1-14,0 1-10,0 0-18,0 0 0,0 0 2,0 0 7,0 0 8,0 0 9,0 0-3,0 0-11,0 0 0,0 0-11,0 0-4,0 0-1,0 0-2,0 3 1,0 9 1,1 1 3,-1-1-1,2-1-1,-1 0 4,1-2 0,-1 4 9,1-2 1,-1 3 0,0-2-3,-1-1-1,2-1-2,-2-3-2,2 0 1,-2-3 0,1 2-2,-1-2 1,2 2 4,-2-2 0,1 4-3,1-3-4,-2 4 0,3-2 6,-3 0-6,0 1 0,1 0-1,-1 1 3,4 1 1,-2 2 1,-1-1 4,3 4 0,-3-1-2,1 1-2,-1-5 2,0 0-5,-1 0 0,0 0-1,2-1-2,-2-1 0,0 1 2,2 1 3,-1-1-5,2 2 4,-1 2 5,-2-3 2,4 2-4,0-1-2,-1 2-1,2 2 6,1 2-3,-1-2 4,-2 1-8,0-4 2,-2 2 2,3-1-3,-2-3-5,-1 1 2,-1-1-1,2-4 0,-1 0 0,-1 1 0,3-1-2,-3 2 0,2 1 1,0 0 0,0 3-1,0-3 0,-1 0 1,-1-3-1,0-1-1,2-2 1,-2 0 3,0 3-2,0-2-1,0 3 0,0 2-2,0 0 2,0 3 0,0-2 0,0 2 0,0-3 2,0 2-2,0-2-2,0 0 2,0 1 0,0 0 2,0 2-1,0 1-1,1 0-1,0 0 1,-1-3 0,2-3 1,-2-3-2,0-1 2,0-3-2,0 0 0,0 0 1,0 0 2,0 0-2,0 0 0,0 0-2,0 3 2,0-2 0,0 2 0,0 0 1,0-2-2,0 2 3,0-2-2,0 1 0,0 0 0,0-1-2,0 3 2,0-3 0,0-1 0,0 2 0,0-2-1,0 0 1,0 0 0,0 0 3,0 0-5,0 0 4,0 0-2,0 0 0,0 1 0,0-1-2,0 1 2,0 1 0,0-2 0,0 1 1,0-1-2,0 0 0,0 0-1,0 0-12,0 0-22,0 0-16,0-4-13,7-14-139,5-9-326</inkml:trace>
  <inkml:trace contextRef="#ctx0" brushRef="#br0" timeOffset="110971.5733">20961 7853 686,'0'0'40,"0"0"-35,0 0 40,0 0 58,0 0-71,0 0-31,0 22 2,0 9 36,0 8-11,0 5 19,8 7-2,4 7-10,-1 5-8,3 2-2,-2-2-4,-1-5-1,-1-8-2,-4-5 16,0-5 0,-3-5-26,0-5-4,0-2 8,-1-7 6,-2-2-6,4-2-1,-4-3 9,3-4-7,-3-2 1,0-3-5,0 2-8,0-4 4,0 0-4,0 0 2,1-2-3,-1 3 1,2-4 2,-2 3-3,0-3 3,0 0-3,0 0 0,0 3 0,0-1 1,0-1-1,0 1 0,0-2 0,0 0 2,0 0-2,0 0 1,0 0 1,0 0-1,0 1-1,0-1 2,0 0 1,0 0-3,0 0 0,0 0 0,0 0 1,0 0-1,0 0-2,0 0 2,0 1 2,0-1-2,0 0 0,0 0 0,0 0 0,0 0 0,0 0 0,0 0-1,0 0 1,0 0 0,0 0 0,0 0 0,0 0-29,1-7-60,2-11-49,2-6-62,-1-8-104,1-9-174</inkml:trace>
  <inkml:trace contextRef="#ctx0" brushRef="#br0" timeOffset="111531.2821">20888 7746 446,'0'0'80,"0"0"-72,0 0 4,0 0 59,0 0-16,0 0-19,8 20-10,-5-1 9,0 7-1,3 12 10,4 8 39,1 11-31,-1 6-15,2 9-4,-2 4 5,-2 1-10,1-3 2,-5-10-11,1-6 1,-2-9 13,-2-8-6,0-6-26,1-7 12,1-5-3,-1-5-6,-1-2 6,1-5 1,2 0 0,-1-3 3,-2-2 7,1 0-2,-2-1-8,1-2-2,-1 2 2,2-1-2,0 1 1,-2 0-8,1-1 2,1-1-4,-2-1 1,0 0 0,0-2 0,0 1 1,0-1 1,0 0-3,0 0 6,0 0-5,0 0-1,0-3-57,-3-11-61,-1 2-93,4-3-280</inkml:trace>
  <inkml:trace contextRef="#ctx0" brushRef="#br0" timeOffset="112606.8704">19500 10366 213,'0'0'0,"0"0"5,87-20-3,-65 13 53,-4 1-10,-2 1-45,-4-1-9,-2-2 4,2 2-3,0 0 4,4 1-45,1 2 34,5 3-54</inkml:trace>
  <inkml:trace contextRef="#ctx0" brushRef="#br0" timeOffset="113481.7731">20638 11269 119,'0'0'0,"0"0"-78,43 78 67,-23-54 10,0-2 1,3-1 70,-1 0-30,-1 0 2,0 3-7,-2-3-35,-2 1 23,-1 3-17,1 2-6,2-1-3,3-1-22,2 0 9,3 3 3,1-3 4,2 3-15,-2-3 24,-1 1 52,-1 1-29,-3-3-1,-1 2 8,3 0-30,-1-1 23,1 1-8,2 3-15,-3-2-15,4-2-67,-1 1 3,0-5 29,0-1 50,-1-1 9,3-1 6,0 3 62,3-4 48,-1 7-45,4 1-30,-4 1-28,-1-1 60,-2-3-70,-6-5-11,-2-4 0,-1-3 14,-4-3 20,2-3-11,2 2-20,0 1-4,7 0 2,-1-1-1,3 1 8,0-1 15,1-2 3,1-2 0,3-2-6,-1 0 25,1-6-6,0-10-17,-2-1-12,1 0-11,-2-2 0,-4 5-5,0 3-1,-4 0-23,-5 5-36,-3-1-32,-2 0-98,-1 4-88</inkml:trace>
  <inkml:trace contextRef="#ctx0" brushRef="#br0" timeOffset="115177.2903">21434 8649 901,'0'0'24,"0"0"-11,0 0-13,0 0 68,0 0-40,0 0-19,0 3-9,0-3 3,0 2-3,0-2 2,0 2 4,0-2-1,0 0-2,0 1-1,0-1-2,0 0-2,0 0-2,0 0-3,0 2-3,0-2-4,2 1-1,-1 2 1,-1-2 1,2 1-4,-2 0-19,1-1 13,-1 1 10,0-2 5,2 2 8,-2-2 0,0 0-2,0 0 4,0 0-2,0 0 0,1 0 1,0 0-1,-1 0 0,2 0 0,-2 1-25,0-1-92,0 0-44,0 0-68</inkml:trace>
  <inkml:trace contextRef="#ctx0" brushRef="#br0" timeOffset="118034.3021">20375 8654 370,'0'0'0</inkml:trace>
  <inkml:trace contextRef="#ctx0" brushRef="#br0" timeOffset="125682.9819">20068 4548 696,'0'0'112,"0"0"-112,0 0 0,0 0 53,0 0 17,0 0-47,0 0-9,13 0 7,1 5 20,7-3 17,6-2-21,9 0 4,13 0-17,6 0 0,2-2-5,2-9-14,-4 3 10,-7-1 1,-8 2 5,-8 0-11,-12 5 1,-7-1-1,-10 1-3,-3 2-3,0-1-2,0 1-2,0 0-2,0 0-1,0 0 0,0 0-1,0 0 4,0 0 0,4-2 4,0 1-4,-1-1-1,0 1 1,-3 0-2,0 1 2,0 0-2,0 0-1,0 0 2,0 0-1,0 0 0,0 0-4,0 0-1,0 2 0,0 14 6,0 4 1,0 2 1,0 4 1,0-1 3,0-1 2,3 2-2,1-4 1,1-1-2,0-4 5,2-2-5,-2-5 0,-1-3 1,-2-4-2,-2-3 0,0 0-1,0 0 6,0 0 4,0 0 6,0 0-1,0 0-3,0 0-2,0 0-5,0 0-2,-5 0-5,-2 0 0,-11 0 0,-10-3 0,-7 0-4,-8 3 3,-8 0-2,-7 0 3,-9 0 0,-14 0 1,-6 0-1,3 0-3,5 0 3,7 0-1,16 0 0,12 0 1,16 0 0,13 0 0,6-3 0,8 2 0,1 0 3,0 1-3,0 0 2,0 0 1,0 0-3,0 0-1,0 0-3,0 0-6,0 0 0,0 0 1,0 0 1,0 0 6,0 0 0,0 0 1,0 0-1,0 0 1,0 0-1,0 0 2,0 0-7,0 0 0,0 0-9,0 0 3,0 0-4,0 0 8,0 0 6,0 0 1,0 0 1,0 0 1,0 0 0,0 0 0,0 0-1,0 0 0,0 0 0,0 0-4,0 0-1,0 0-3,0 0 0,0 0 2,0 0 1,0 0 4,0 0 0,0 0-2,0 0-1,0-3-3,0-3 5,0-5-6,0-5-24,0-1 25,0-5 1,0 1-12,0-1 6,0 0 9,-4 0 1,0-1 0,-2 2-3,2 3 4,-1 5 2,2 5 0,0 1 2,2 5 3,1 2 1,0-1 3,0 1-6,0 0-3,0 0-1,0 0 0,0 0-5,0 3 2,-5 12 4,2-1 0,0 1 1,0 0 0,3 4 2,0 1 7,0 6 6,0 1-6,0-2-2,0 1-5,0-5-2,0-6 1,0-3 0,0-5-2,0-2 1,0-4 0,0-1 1,0 0 3,0 0 0,0 0 2,0 0 0,0 0-1,0 0-1,0-6-4,0-3-1,0-3-4,0 3 2,0-2 1,0 2 1,0-2-1,0 1-10,0 0-24,0 0 4,0 3 10,0-1 1,0 0 9,0 1-4,0 0 12,0 2 3,0-2 0,0 0 1,0-2-1,0 3 0,0-2 1,3 2-1,4-1 2,10 3 0,7 2-1,15 2-1,14 0 0,10 0 0,7 8 2,5 3-1,-2 0 9,-1-2 7,-7-1 6,-4-2-12,-7-3-6,-5 2-5,-7-2-1,-3 0 0,-12 0 1,-8-2-7,-8 2 4,-6-2 1,-3-1-2,-2 0 2,0 0 2,1 0 0,1 0-2,1 0 1,-2 0-1,2 0 0,-1 0 2,-2 0-2,0 0 1,0 0 1,0 0 0,0 0-1,0 0 1,0 0-2,0 0 2,0 0 0,0 0 0,0 0 0,-2 0 2,2 0 2,0 0 0,0 0-1,0 0-3,0 0 1,0 0 0,0 0-1,0 0-2,0 0 2,0 0 0,0 0 1,0 0 1,0 0 2,0 0 0,0 0-1,0 0-3,0 0 3,0 0-1,0 0 0,0 0 3,0 0-2,-1 5 0,-2 1 0,-2 5 3,1-2-2,0 3-2,1-5 0,3-1-2,-2-3 4,2-1-4,0 0 1,0-2 1,-1 0 2,1 0 0,0 0 0,0 0 1,0 0 0,0 0-4,0 0-1,0 0 0,0 0 1,0 0-1,0 0 1,0 0 3,0 0 1,-3 0 0,3 0 2,0 0-4,-2-2-3,2-3-4,-1 0 4,-1 0-2,2-2 1,-2 1-3,-1 1-6,0 0-2,-1 1-13,-6-2 14,-3-2-5,-4-1 3,-3 2 4,-4-1 0,-1 2 0,-2 2-5,-2 0-13,-7 1 0,-7 0-5,-4 2-3,-3-2 14,3-2 10,6-2 5,8 0 3,6-3 3,6 3 0,2 0-1,5 3 1,1 1 0,2 2-1,1 1 1,0 0 0,0 0-1,2 0-1,-1 0 1,3 0 1,0 1-1,4 2-4,1-2 2,1 1-3,0-2-6,0 1 5,15 1 7,18 0 3,17 1 18,16-3-16,11 0-4,-2 0 8,-6 0-1,-13 0 17,-8 0 4,-12 0-9,-8 0-7,-10 0-3,-9 0-7,-6 0-3,-3 0 0,0 0 0,0 0-2,0 0 0,0 0 1,0 0 1,0 0 0,0 0 3,0 0 4,0 0-3,0 0-1,0 0-2,0 0 2,0 0 0,0 0-3,0 0 1,0 0 1,0 0-1,0 0 0,0 0-1,0 0 1,0 0 2,0 0-1,0 0 3,0 0-2,0 0 1,0 0-1,0 0-1,0 0 2,0 0-2,0 0 0,0 0-1,0 0 1,0 0-2,0 0 1,0 0 0,0 0 0,0 0 5,0 0 9,0 0 4,0 0 1,0 0-6,0 0-5,0 0-4,0 0-5,0 0 0,0 0 0,0 0-4,0 0 3,0 0-3,0 0 3,0 0 0,0 0 1,0 0-1,0 0 0,0 0-1,0 0-2,0 0-2,0 0-3,0 0-48,-7 3-90,5 0-77,2-2-214</inkml:trace>
  <inkml:trace contextRef="#ctx0" brushRef="#br0" timeOffset="128165.2556">20192 11212 238,'0'0'80,"0"0"-32,0 0 53,0 0-10,0 0-8,0 0-50,0 0 38,-23-44 14,19 39-42,-1 2 19,1 2 7,3-1-21,1 2-16,0 0-17,0 0-10,0 0-2,0 6 2,0 11 2,0 7 5,0 1 1,0 3-4,0 1 3,0-2-3,0-2 2,0-2-2,0-1 0,0-4-1,0-1-3,0-2-1,0-5-2,0-3 1,0-3-2,0-3 0,0-1-1,0 0 4,0 0 7,0-5 5,0-12-12,0-5 0,-3-1-1,0-4-2,-2-2-1,2 4 0,1 1 0,1 4 0,1 6 0,0 4 1,0 6-1,0 1 1,0 3 1,0 0-1,0 0-1,0 0-3,0 0-7,0 11 3,0 6 6,3 5 1,0 1 2,2 0-1,-5 0 1,3-5-1,0-1-1,1-5 0,-1-2 0,0-3-1,-2-4-1,-1-2-1,0-1-29,0 0-35,0 0-57,2-8-116,2-6-90</inkml:trace>
  <inkml:trace contextRef="#ctx0" brushRef="#br0" timeOffset="130252.1175">18957 11839 106,'0'0'43,"0"0"-4,0 0 44,0 0-23,0 0-10,0 0-50,-39 16-6,27-11-19,2-2-20,2 3 11,1-3 32,2 0 2,2-2 10,2-1 31,1 0 46,-2 0 6,2 0-26,0 0 15,0 0-24,0 0-15,0 0 8,0 0 10,0 0 33,0 0-24,20 0 4,9 0-49,13 0 15,7 0 4,2 0-6,3 0-17,0 0-5,5 0 4,5-1 9,7-5-7,4 4 2,3-1-10,1 0 5,-1 3-2,-7 0-1,-3 0-7,-9 0 1,-5 0 0,-9 0-10,-6 0 1,-5 0 0,-3 0 1,-4 0-1,-6 0-1,-4 0 0,-7 0 0,-4 0 0,-5 0-1,-1 0 0,0 0-1,0 0-5,0 0-6,0-1-8,-3-4-2,-4 0 7,-2-4 2,-5-1 5,0 1 2,-1-3-14,-2-1 8,-2-1 4,4-1 1,-2 1-21,4 0 4,1 6 18,6 3 5,1 3 2,5 2 0,0 0 3,0 0 10,0 0 9,0 1-13,5 10 3,7 3 10,-3 0 0,3-1-12,4 0 2,1-2 2,1 1-6,4 0-1,-1-4 4,0 1-4,-4-2 9,-3-2-5,-3 0-2,-3-2-3,-5-2-4,-3 1 4,0-2 0,0 0-2,0 3-1,-1 0 1,-12 4-3,-7 3 1,-4 5 2,-7 0-3,-5 3-1,-4 0-1,-1-1 0,3-3-2,-4-4-28,3-3-125,0-5-70,2-2-124</inkml:trace>
  <inkml:trace contextRef="#ctx0" brushRef="#br0" timeOffset="130971.1759">19015 11764 304,'0'0'293,"0"0"-197,0 0 7,0 0 41,0 0-52,0 0-40,-12-9-32,0 9-5,-2 0-2,-3 0-6,-2 9 2,0 1-3,1 3 5,4-3 2,-2 0 2,8 0 4,-4-4-2,5 1-3,-1-1 5,-1 1-1,-1 0-4,1-2-3,1 1-3,2 0 5,1-4 12,3 1-3,0-3 5,2 0 7,0 3-8,0-2-5,0 0 0,0 5-2,0 0 10,0 6-3,0 1-8,4 3 1,4 1-8,0 2-3,2 1 0,5 2-3,-1 1 2,2 0-5,-3-4-2,-1-4 0,0-2-1,-3-2-1,1-5-8,-1-2-63,4-3-44,4-1-149,0 0-282</inkml:trace>
  <inkml:trace contextRef="#ctx0" brushRef="#br0" timeOffset="136251.0249">20169 11300 103,'0'0'639,"0"0"-562,0 0-51,0 0 85,0 0-50,0 0-57,-20-3-4,5-1-20,0-2 0,1 1-8,3-5 22,5 4 6,1-3 1,3 0 18,2-3 21,0 2 5,0-1-19,0 5 12,7-1-6,3 5 13,0 2-39,5 0-5,3 0 2,-3 10 3,1 3 0,-5 3-2,-2-2-3,-5-1 1,-4 0-2,0-3-1,0-1 1,0 0 0,-10-3 0,-2-1-4,-2-1 2,-2-4-7,-2 0-13,5 0 4,1 0-1,2-8 12,5-3 4,3 0 2,2-4 1,0 4 1,2 0 4,6 2 2,2 2 1,-1 4 5,3 2-8,2 1-4,0 0 7,1 5-1,-4 10-6,3-1 2,-6 3-1,-7-2 0,-1-1 1,0 1-3,-4-4 1,-11-2-2,-3-4 1,-3-1-10,0-4-1,2 0-4,3 0-1,5-9 13,3-6 3,4-2 0,3-3 3,1 2 3,0 1 5,0 4 8,10 3-1,0 5-12,4 3-6,1 2-10,1 0-34,2 5-41,1 7-29,-6-2-93,-2-1-122</inkml:trace>
  <inkml:trace contextRef="#ctx0" brushRef="#br0" timeOffset="140495.5958">21637 11310 277,'0'0'175,"0"0"-169,0 0-3,0 0 11,0 0 7,0 0-10,0 0 29,0-34 47,0 30-44,-2 0-10,1 1 46,-2-2-30,2 0-1,-2 2 3,1-1 1,1-1-20,-1 1-13,-1 0 9,2 1-16,-2 0-11,0 3 2,2 0-2,1-3 3,0 3 4,0 0 4,0 0 9,0 0-1,0 0-7,0 3-8,0 11 1,0 3 13,0 5-1,0 0-1,0-1-7,0-2 10,0 1-12,0-5-2,0-1-6,0-2 1,0-2 1,0 0 0,0-5-1,0-2 0,0-3-1,0 0 1,0 0 4,0 0 2,0 0 2,-5-8 4,-1-10-11,-3-4-2,-1-2 0,-1-2 0,0 4 1,3 2 0,0 6-1,5 3 9,3 5 19,-1 4 1,1-1-13,0 3 1,0 0-17,0 6-3,0 16-2,4 3 5,1 4 3,-4 0 1,1-4-1,-2-1 2,0-2-2,0-6 0,0-4 0,0-7-1,0-4-2,0-1 1,0 0 4,0 0 2,0 0 4,-2-5 1,-4-12-7,-3-4-5,2-2 0,0-3 0,1 3-1,6 0 2,0 6-1,0 4 3,0 8-3,0 2 0,0 3-3,0 0 0,0 0-10,0 1-23,0 11-24,2 2-5,-2 0-15,0 2-27,4 1-60,1-2-77,6-1-133</inkml:trace>
  <inkml:trace contextRef="#ctx0" brushRef="#br0" timeOffset="142145.779">18996 12495 384,'0'0'92,"111"5"-19,-39 1 43,12 3-18,13 4-17,16-1-34,11-1-19,17-3-7,8-3-7,11-5-7,1 0-2,-4 0-3,-6 0 44,-14-2-9,-10-4-3,-7 0-8,-3 1-4,-10 0-9,-7 0-12,-10 0-1,-10 3-4,-10-1-4,-14 1-2,-9 0-4,-13 2 1,-8-3-13,-9 0 6,0 0 14,-2-1 0,-3 0-7,-2-2 5,-2 2 8,-2 1-1,-3 1 1,-3 2 0,0 0 0,0 0-6,0 0-21,0 0 13,0 0 12,0 0 2,-5-4-2,-5-3 2,-2-3-1,-3-3-1,-1-1 0,-7-4-3,0 1-2,-3 3 7,-1 2-5,-1 5-2,-2 2 2,3 3 1,6 0 4,9 2 2,8-1 4,4 1 11,0 0 21,0 0 8,3 0-12,15 10-5,12 8 21,3-1-27,2 1-4,2 0 0,-5-1-10,-6-3-2,-6-2-5,-7-2-1,-7-3 1,-3 0-1,-1 0 1,-2 4 4,0 3 3,-3 2 4,-18 1 0,-9 3-6,-12 4-4,-12-5 0,-6 1-3,-3-2-22,-4-2-93,3 0-64,-5-4-170</inkml:trace>
  <inkml:trace contextRef="#ctx0" brushRef="#br0" timeOffset="142827.2143">19200 12428 515,'0'0'72,"0"0"-51,0 0 79,0 0 31,0 0-46,0 0-50,0-14-3,0 14 1,0 0-13,-2 0-10,-5 0-8,-5 0-2,-2 7-1,-3 5-1,-4 2 0,-5 1-3,-2-2 1,-3-1 0,2-4-12,7-5 15,3-3 0,8 0 2,7 0 12,4 0 43,0 0 41,0 0-18,0 0-29,1 0-16,15 6-17,7 8-12,9 5 7,-3 8 0,-2-3-5,-5 3-5,-2 0-1,-5-5-2,-2-1 0,1-5-19,-4-5-84,3-5-70,2-6-136,4 0-150</inkml:trace>
  <inkml:trace contextRef="#ctx0" brushRef="#br0" timeOffset="143862.282">17860 1112 1274,'0'0'0,"0"0"-24,0 0 24,0 0 35,0 0 14,0 0-20,0 36-24,-1 26 18,-1 31 25,2 25-19,0 18-1,0 12-3,11 2-10,0-7-3,0-6-1,-1-8-3,0-7-2,3-7 1,-2-17-1,0-15-5,-3-19 0,-2-22 0,-1-15-1,-2-12 0,-2-13 0,1-2-1,-2-22-15,0-21-45,0-28-115,0-20-19,0-16-38,0-11-15,-2-3-74</inkml:trace>
  <inkml:trace contextRef="#ctx0" brushRef="#br0" timeOffset="144566.4121">17957 1838 150,'-6'-82'328,"-5"5"-292,-1-1-36,-6-3 6,1-1-6,1 5 29,2 12 26,4 10 6,0 11-24,1 11 2,-2 6 29,-2 5-17,1 5-28,2 3-9,5 6 42,5 1 32,0 3 3,9 3-42,15-1-28,11 2-20,12 0-1,6 6 7,4 5 12,-5 0-6,-1-2 4,-9-3-1,-5-4-5,-14 0-6,-7-2 2,-12 0 6,-4 0 12,0 0-2,0 0 3,0 0-9,0 0-7,0 0-8,0 0-2,0 0-2,0 3-3,-3 9-6,-1 12 7,-2 12 4,-1 15 8,4 20 2,3 20 10,0 14-8,19 14 6,9 8-2,4 3-2,-3-2 8,-6-1-7,-10-9 9,-5-9 1,-3-5-12,0-9-1,1-8-3,2-12 12,1-14 1,1-5-15,-3-13 7,1-5-5,-4-7-4,1-9-2,-4-9-3,-1-3 2,0-4 0,0-4 0,0-1 1,0-1-2,0 0 1,0 0 1,0 0-1,0 0-1,0 0-1,0 1 0,0 0 0,-4 5 0,-11-1 0,-10-1 0,-16-4 3,-12 0 1,-12-7-3,-12-20-1,-7-12-22,-12-11-32,-4 1-26,13 6-7,26 11-46,44 8-66,34 3-320</inkml:trace>
  <inkml:trace contextRef="#ctx0" brushRef="#br0" timeOffset="147296.5708">17294 1342 428,'0'0'84,"0"0"-72,0 0 36,0 0 95,0 0-38,0 0-12,33 14-11,-7 6-16,12 12-15,12 16-17,19 17 17,24 17-12,21 12-12,20 3-9,7 0-8,0-5 4,-11-12 3,-13-8 3,-19-8-9,-13-4 18,-12-5-14,-10-6-14,-9-1 1,-10-7-2,-11-9 0,-9-4 0,-11-14 0,-7-6 0,-5-5 0,-1-3 0,0 0 0,0 0 0,0 0 0,0 0-1,0 0 1,0 0-1,2 0 0,7 0 1,3 0-1,9 2-3,3 1-6,1 2 7,-5-4 1,-7 0 1,-6 1 2,-7-2-2,0 0-4,0 0-2,0 0 1,0 0 4,0 1-4,0 3 0,-2 1 4,-4 1 2,-3-2 1,-2 1 0,-1 1 1,0 0 0,2 4-2,-2 6 0,3 4 5,4 9 3,1 2 2,4 1 0,0-3-2,0-4-6,0-7 2,0-3 0,0-9-3,0-3 4,0-3-5,0 0 3,-7 0 3,-4-2 0,-5-9 7,-2-2-7,-3 2-4,6 2-1,-1 2-1,1 0 2,-2-3-2,-5 0 0,-6-6 0,-11-6 0,-13-8 2,-11-14-6,-9-15 4,-9-3 0,0-5-1,-8 5 1,3 8-1,1 1 1,0 2 1,-1-2 0,0-5 3,-8-9-3,-1-1-1,12 4-2,9 10 1,20 15-1,8 11 2,9 6 0,3 5 0,4 1-1,1 1 1,4 3 0,2-2 1,2-1-1,7 3 0,4 0 0,1 2 2,6 5-2,2-1 0,-1-2 0,1 4 0,-2-4-2,-1 0 0,-2-1-8,1 0 5,-1-1-3,1 1 6,1-1 1,1 2 1,1 1 0,2-1 0,0 1 1,0-5 1,2-5-2,11-7-4,8-5-2,0-5 5,-2-2 1,-2 2 2,-7 3-2,-5 3 3,-2 9 0,-1 5 10,0 3-11,0 5 1,2 0-2,-1 3-1,2-2-3,2 0-13,6-3-8,7-3-18,7 2-35,6 3-40,1 4-409</inkml:trace>
  <inkml:trace contextRef="#ctx0" brushRef="#br0" timeOffset="147956.4284">18130 1591 501,'0'0'107,"0"0"-97,0 0 82,0 0 49,0 0-71,0 0-16,90-24-14,-63 24 4,4 0 3,0 14 5,2 8-5,0 5-15,1 5-16,-2 6-4,-3 6 3,-2 3-2,-3 2-7,-4-1 0,-6-2 0,-4-2-5,-6-3 6,-4-1 3,0-1 3,0-2-3,-8 0-5,-4-2-3,2-7-2,1-4-1,5-6 0,1-5-5,3-6-26,0-7-68,0 0-125,10-14-450</inkml:trace>
  <inkml:trace contextRef="#ctx0" brushRef="#br0" timeOffset="148259.1217">18782 1570 1081,'0'0'76,"0"0"-76,0 0 0,0 0 12,0 92 7,0-55-13,-1-3-6,-2-4-1,1-4 1,0-7-2,1-6-25,1-8-87,0-5-172,9 0-424</inkml:trace>
  <inkml:trace contextRef="#ctx0" brushRef="#br0" timeOffset="149053.5975">18957 1601 1107,'0'0'9,"0"0"7,0 0-9,0 0 58,0 0-63,0 0-2,58 55 0,-58-26 0,0 3-1,-8-3 0,-8-2-1,-1-1 2,3-9-8,8-6-12,6-3 3,0-8-2,1 0 6,16 0 6,5-14 3,2-8-23,-3-4-4,-3-1 7,-2 2 10,-2 6-9,-3 7 23,-4 7 11,-3 5 3,0 0-13,-2 12 0,-2 12-1,3 4 0,-3 0 2,0 0-2,0-9 0,6-3 1,5-8 3,5-4 2,5-4 1,2-2-2,0-17-2,-2-6 2,-4-4 7,-3-2 0,-4 2 10,-2 5 4,-7 8-7,-1 8-8,0 5-11,0 3-1,-6 0-37,-13 10 20,0 7-25,7-1-29,9-1-66,3-5-1,7-5 17,19-5 74,6 0 37,6-8 11,-1-6 98,-4-1 11,-8 1 32,-5 3-37,-13 5-40,-6 1-7,-1 1-13,0 1-31,0 0-13,-2-1-6,-3-1 2,1 3-1,1 1 5,3 1 2,0 0-1,0 0-1,0 0 0,0 0 1,0 0-2,0 0 0,-2 0 0,0 0 1,-2 0-1,-4 0-1,0 2 1,-6 4-2,1-2 2,1 2-72,4-3-156,7-3-209</inkml:trace>
  <inkml:trace contextRef="#ctx0" brushRef="#br0" timeOffset="149383.6324">19464 1535 992,'0'0'10,"0"0"16,0 0 21,0 0 8,0 0-55,0 0-10,-18 18 9,7 8 1,7-2 1,4-1 12,0-7 0,0-2 4,9-10-4,-1-4 1,2 0 17,-1 0 3,0-16 3,0-7-17,-2-5 2,-2-1-8,-5 5-14,3 4-22,-3 9-25,0 8-74,0 3-162,-6 9-439</inkml:trace>
  <inkml:trace contextRef="#ctx0" brushRef="#br0" timeOffset="153277.3918">18583 1301 20,'0'0'0</inkml:trace>
  <inkml:trace contextRef="#ctx0" brushRef="#br0" timeOffset="154461.6057">18766 1294 276,'0'0'32,"0"0"-26,0 0 42,0 0 38,0 0-12,0 0-36,43 0 13,-43 0-33,0 0-8,0 0-6,0 0 3,0 0 6,-3 0-4,-9 8 0,-8 9 35,-6 6-27,-11 6-12,-12 8-4,-10 3-1,-9 4-2,-9 2 0,-6 6-3,-5 5 4,-4 10 0,-4 8 2,-8 3-2,-17 6-5,-13-1-13,-11-6-75,-2-6-55,17-9 72,21-10 77,23-12 24,23-9-20,18-6-1,10-8 0,9-3 14,-2-3 0,7-3-14,4-2 3,4-3 16,7-2 31,3-1-21,3 1 20,0-1 21,0 0-43,0 2-16,0-2-11,0 0-3,0 1-3,0 2 3,0 2-1,6 3 1,0 4 1,4 9 0,0 5 1,4 5-1,-4 5 3,-1-4-4,-1-4 1,-3-6-1,-2-5 0,-1-5 1,3-3-1,-2-4 0,3 4 8,0 1 20,2 3-5,1-4-20,-1-2-2,1-2 5,-6-5-2,-2 0 8,2 0 44,0-5-28,3-7-20,3-5-2,5-1-3,2-1 15,8-1-15,4-2 12,8-4 4,6-2-11,6-3-4,1-5 7,3-5 18,-1-2-19,8-4-1,2 2-7,5-4 1,6 3-2,1-3 0,6 1-1,-8 5 0,-3 1 1,-6 4-3,-1 1 4,0 4-2,1-1 0,-1 1 0,-4 3 1,2 6-1,-2 4 0,-2 3-1,-4 3 1,-9 2 0,-8 4 1,-7-1-2,-7 6 4,-4-3-3,-5 0 0,-5 1 0,-2 1 1,-2 0 3,0 0 0,-1-3 5,2 0 1,2-1-9,0-1 1,0 2 5,1-1-7,0-2 2,2-3 6,2 0-6,0-2-2,1 2 3,-1 1 0,-3-1 3,0 4-1,-6 1-3,-1-1 0,0-2 6,0-5 2,-4-2-9,-7-4 0,0-1-1,-2 1 5,0-2-3,1 4-2,-3 0-1,-6 0-2,-6 0-5,-5 2-7,-3 0-8,5-4-5,8 3-6,15-1 12,7 5-57,18 2-108,28 7-221</inkml:trace>
  <inkml:trace contextRef="#ctx0" brushRef="#br0" timeOffset="156981.2181">18248 1438 254,'0'0'41,"0"0"54,0 0 39,0 0-51,0 0-21,0 0-25,2-4-7,-2 4 18,0 0 6,0 0 13,4 0-20,2 0-12,2 0-17,5 0-7,1 2 1,5 8 7,2-1 2,3 0 1,1 4 1,3 2-4,2 4-3,2 2 3,-4-1-11,-3-1-2,-1 1-5,-6 2 0,0-1-1,-2 1 0,-1 4 0,-3-1 0,3 2 0,-1 2 0,0-1 0,0-1 0,0-1 0,-1-3 0,-4-1 0,2 1 0,-2-2 1,-1 2-3,-2-1 2,0 1 0,-5-1-1,-1 1 0,0 1-2,0 0 0,-11 1 3,1 2-1,-4 1 1,2 0 0,1 0 0,-2-2 0,1-2 1,-4-2-1,-4-2 0,-8-3 0,-8 2 0,-7-1 1,-2 3-1,-3 2 0,2 2 0,-2 1 0,1-2 1,3-4-1,-1-3 1,-2-1-1,-4-5 4,-1-5-3,-2-2 0,2-2-1,7-2 0,4 2 1,6-2-1,5 0 3,0 0-3,-1 0 1,-6 0 0,-1 0-1,-2 0-1,3 0 0,3 0 1,5 0-2,5-2 1,8-2 2,0-2 0,4-1-1,0-2 0,1 3-1,1-3 0,-3 1 1,2-1 0,-4 2-10,3 2 6,-1-1 0,-2 1-12,1 1 13,3 2-4,2-1 6,5 3 1,4 0 0,0 0 3,0 0-1,2 0 1,7 0-1,1 0 0,-1 0-2,-5 0 0,-2 0 0,-2 0 0,0 0 1,0 0 3,0 0 2,0 0-1,0 0-1,0 0 0,0 0 2,3 0-3,0-2-1,-1-1-2,2 0 0,-2 1 0,-2 0 0,0 0 2,0 2 1,0-3-1,0 3-2,0 0 0,0 0-7,0 3-2,0 11 6,-2 1 3,-4 3 0,-2-1 0,1-1 0,-1-2 0,3-4 0,2 3 1,2 0-1,1 2 1,0 3 5,0 3 5,0-4-7,0 2-1,0-4 2,0-4-2,0-1 0,0-3 2,0 1 1,0 0 7,0 1 10,0 3-8,4-2-7,1-3-4,-1-2-4,-3-1-2,5-4-4,8 0-111,10 0-198</inkml:trace>
  <inkml:trace contextRef="#ctx0" brushRef="#br0" timeOffset="157384.5323">17394 2472 378,'0'0'524,"0"0"-516,0 0-7,0 0 65,0 0-16,0 0-31,-21-37 0,18 33 9,0-4 11,0 2 5,3-2 13,0-2 14,16 0 18,14 1-38,13 1-40,11 3-9,7 5 1,-3 0-3,-7 0-2,-14 3-63,-14 10-171,-17 0-277</inkml:trace>
  <inkml:trace contextRef="#ctx0" brushRef="#br0" timeOffset="158629.8655">17840 640 1245,'0'0'0,"0"0"-14,0 0-14,0 0 28,6 94 18,-6-57-6,0-3-9,0-5 0,-6-8-1,1-10-2,-1-7 0,3-4-5,1-4-20,2-18 3,0-12-63,0-5 41,0-1 22,10-6 13,7-4 4,5 4 5,3 1 23,0 11 27,-1 11 11,-6 6 13,-5 14-56,-2 3-14,-2 0-4,-2 17-8,-6 6 0,-1 4 1,-6-1-3,-16-1 5,-6 0 4,-2-2-6,2 0 3,5-3 2,8 0 0,8-3 2,7 1 3,0-2 11,10 3 21,19 3 1,14 4-20,26 5-16,17-1-172,8-2-949</inkml:trace>
  <inkml:trace contextRef="#ctx0" brushRef="#br0" timeOffset="159403.1709">19140 2469 1057,'0'0'91,"0"0"-87,0 0-4,0 0 24,0 0-20,0 0-1,5 32-1,-5-7 1,0 0 0,0 0 0,0-4-1,14-1 1,2-7 2,6-5-2,2-5 3,-2-3 0,0 0 1,-2-12 3,-7-8 20,-2-1 5,-7 1 15,-2 3-6,-2 8-7,0 4-1,0 5-15,0 2-15,0 30-6,-6 20 0,-12 17 16,-1 10-9,-3 0 0,-7 2-7,-8-6-14,-8-8-209,-9-13-483</inkml:trace>
  <inkml:trace contextRef="#ctx0" brushRef="#br0" timeOffset="160159.6902">16094 2975 1254,'0'0'55,"0"0"-55,0 0 0,0 0 9,0 0 3,0 0-6,53 48-6,-48-34-2,-3-4-7,-2-4-10,3-4-32,0-2 4,0-2 25,3-17-3,2-10 10,2-4 15,5-5 3,4-1 29,9 3 22,7 7 12,4 7-30,5 10-5,-5 7 0,-8 5-9,-7 0-16,-10 15-6,-11 11-11,-3 6 3,-14 6-3,-19 2-4,-8-1-6,2-2-12,8-5 14,11-9 11,13-7 8,7-7 0,0 0 1,18-3 68,5 4 9,5 1-24,-2-1-8,0 2-8,-6 1-21,-7 3-13,-5 1 0,-8 5-4,0 0-1,-22-2-1,-16-2-32,-14-10-13,-4-8-2,1 0-62,10-26-73,18-8-116,21-7-178</inkml:trace>
  <inkml:trace contextRef="#ctx0" brushRef="#br0" timeOffset="160987.5312">17816 630 642,'0'0'40,"0"0"-38,0 0 20,0 0 60,0 0-6,0 0-16,-3-7 1,3 7-6,0 0-11,0 0-22,0 0-22,0 0-28,0 0-79,0 5-118,0 0-52</inkml:trace>
  <inkml:trace contextRef="#ctx0" brushRef="#br0" timeOffset="161653.8439">19288 2721 859,'0'0'350,"0"0"-350,0 0-138,0 0 137,0 0-2,0 0-71,3 5-269</inkml:trace>
  <inkml:trace contextRef="#ctx0" brushRef="#br0" timeOffset="162090.4735">18542 1617 935,'0'0'148,"0"0"-148,0 0 0,0 0 19,0 0 37,0 0-30,0 0-16,0 0-6,0 0-4,0 3-2,0-2-4,0 5-34,0-3-162,13 1-237</inkml:trace>
  <inkml:trace contextRef="#ctx0" brushRef="#br0" timeOffset="162696.4916">17753 758 830,'0'0'0,"0"0"-254,0 0-3,0 0 139</inkml:trace>
  <inkml:trace contextRef="#ctx0" brushRef="#br0" timeOffset="164632.78">17448 3123 1068,'0'0'0,"0"0"-31,0 0 31,0 0 66,87-34-32,-73 32-11,-2 2 13,-4 0-12,2 0-14,-2 16-3,-2 6 3,-4 8-6,-2 3 0,0 0-4,-14 0-2,1-3-6,6-8 2,5-7-13,2-6-2,10-8-24,20-1-36,8-4 22,5-18 39,-4-8 20,-3-1 4,-8 0 14,-7 1 3,-11 7 14,-1 9 9,-8 7-17,-1 7 8,0 0-35,-1 9-9,-12 14 9,-1 5 0,3 0 1,4-1 3,7-6-1,0-2-3,4-7 1,16-9-1,4-3-9,4-7-6,4-15 12,-8-7 3,1-3 13,-6 1 10,-8 6 12,-6 7 7,0 8 20,-3 7 4,-2 3-34,0 9-32,0 21 2,0 9-2,0 9 10,0-1-8,0-7-1,1-4-1,5-9-10,6-12-124,8-13-25,5-2-135,9-22-42</inkml:trace>
  <inkml:trace contextRef="#ctx0" brushRef="#br0" timeOffset="164885.2519">18201 3242 427,'0'0'174,"0"0"-20,26-90-11,-26 80-31,0 10-46,-9 0-56,-8 17 0,-1 12 11,6 5-7,9 3-6,3-2 5,3-6 0,21-8-5,2-8 5,3-9 11,-3-4 26,-3-1-26,-2-18 5,-9-9 17,-5 0 7,-7-3-21,0 1-27,-15 4-5,-10 3-4,-3 7-11,1 11-43,3 5-32,2 0-59,9 17-163,13 4-183</inkml:trace>
  <inkml:trace contextRef="#ctx0" brushRef="#br0" timeOffset="165411.1105">18523 3485 821,'0'0'0,"0"0"-95,0 0 95,0 0 60,0 0-60,0 0-15,-3-5 0,3 5 11,0-2 4,0 0 3,0-1 15,0 3-18,0-2-31,0 1-1,0 1-16,0 0-42,0 0 16,0 0 49,0 0 12,0 0 13,0 0 14,1 0 24,-1 0-9,2 0-23,-2 0-4,0 0-2,0 0-1,0 0 1,0 0 0,0 0-1,0 0-4,0 0-2,0 0 4,0 0-8,0 0-11,0-2-2,0 1-43,0 1-14,0-1-20,0 1-116</inkml:trace>
  <inkml:trace contextRef="#ctx0" brushRef="#br0" timeOffset="171034.7494">9863 6704 273,'0'0'173,"0"0"-133,0 0 30,0 0 60,0 0-37,0 0-11,0 0-13,-3-5-5,3 5-8,0 0-5,9 0-2,18 0 22,16 0-22,24 0 12,19-4 4,11-1-12,3-3-12,-3-1-10,-13 1 10,-13 1-15,-13 3-6,-17 2-7,-16 0-11,-13 2-1,-12 0-1,0 0-2,0 0-6,0 0-22,-15 2-6,-7 4 24,-6 1 3,-2-2 1,-2-2 1,5-2 2,2-1 4,5 0 0,6 0-1,6 0 1,7 0 1,1 0-1,0 0 1,10-3-24,23-3-53,16 1-94,15-1-89,7 1-231</inkml:trace>
  <inkml:trace contextRef="#ctx0" brushRef="#br0" timeOffset="171763.5337">12779 6754 792,'0'0'221,"0"0"-196,0 0 55,0 0 64,0 0-24,101 0-49,-41 0-25,7 0-20,7 0-10,4 0-11,1 0-2,-7-2 0,-7 0-3,-5 1-1,-10-1 0,-6 2-6,-8-1-17,-5 0-29,-2-1-93,-1-1-63,5 0-183</inkml:trace>
  <inkml:trace contextRef="#ctx0" brushRef="#br0" timeOffset="172874.7522">15739 6760 918,'0'0'108,"0"0"-65,0 0 93,93 0-3,-33 0-40,10-3-33,10 3-11,-1 0-6,-4 0 3,-8 0 0,-6 0 0,-1 0-30,-7 0-11,-9 0 3,-13 0-8,-13 0 1,-10 0-1,-8 0-1,0 0-5,0 0-7,0 0-11,0 0 11,-7 0 3,-3 0 4,-6 0 1,2 0 5,1 0-1,5 0 0,2 0 0,5 0 1,1 0-2,0 0 2,0 0-1,0 0 1,0 0 0,0 0 0,0 0 0,0 0 1,0 0-1,0 0 1,0 0 1,0 0-1,0 0 0,0 0-1,0 0 0,0 0 0,0 0 0,0 0-1,0 0 1,0 0 0,0 0 0,0 0 0,0 0 0,0 0 0,0 0 0,0 0 0,0 0-1,0 0 1,0 0 0,0 0-1,0 0 1,0 0-1,0 0-10,0 0-6,0 0 4,0 0 1,0 0-4,0 0-6,0 0-22,0 0-40,-6 0-98,-4-5-71,-7-4-294</inkml:trace>
  <inkml:trace contextRef="#ctx0" brushRef="#br0" timeOffset="176434.8075">6007 7640 394,'0'0'64,"0"0"-57,0 0 68,0 0 47,0 0-51,0 0 1,-15-12 21,15 12 16,0-1-4,18 1-23,13-2-15,18 0-26,14-1 24,11-2-9,4 3-21,4-1 6,-4 1-10,-7 0-19,-11-1 36,-11 2-29,-9-2-8,-11 3-6,-13 0-1,-8 0-2,-8 0-1,0 0 1,0 0-2,0 0-26,0 0 3,0 0 0,0 0 7,-5 0 0,-8 0 6,-6 3 5,-8 2-5,-8 2 3,-5-1-6,-11 1 6,-2 0 4,0-1 1,-2-1 2,3-1-2,6-1 1,-2-3 0,5 2-2,-2-2 2,3 0 1,5 0 0,10 0 2,8 0-1,11 0 0,8 0 2,0 0 13,0 0 20,0 0-6,17 0-10,10 0-18,19 0 0,13 0 2,13-2 8,10-1-2,0-1 0,-3-1 14,-12 0 7,-8 2-4,-15 2-9,-8 1-6,-9 0-7,-6 0 0,-9 0-1,-6 0-4,-6 0 0,0 0 0,0 0 0,0 0-4,0 0-1,0 0 1,0 0-2,0 0 4,0 0-1,0 0 1,0 0-3,0 0 0,0 0-5,0 0 1,0 0-5,-5 1 1,1 2 7,-1 0-15,1-1-22,-2 3-20,1-5-21,2 3-88,3-3-41,0 0-144</inkml:trace>
  <inkml:trace contextRef="#ctx0" brushRef="#br0" timeOffset="177553.3686">10350 7646 1076,'0'0'38,"0"0"-13,0 0 108,0 0-20,118 11-45,-46-8-19,12-3-16,18 0-6,7 0 0,6-3 21,-5-2-17,-10 1 4,-13 2 3,-15 2-19,-16 0-3,-11 0-8,-19 0-3,-12 0-5,-11 0-2,-3 0 2,0 0-20,-8 0-2,-9 0 5,-7 0 0,0 0-4,-1 2-16,1 1-3,2 0 1,3 0-14,2 0-1,1-1-34,2 2-21,-1 1-6,-2 1-11,2-2-37,-1-2-47,4 1-229</inkml:trace>
  <inkml:trace contextRef="#ctx0" brushRef="#br0" timeOffset="188021.3913">7294 10069 260,'0'0'162,"0"0"-128,0 0 48,0 0 12,0 0-41,0 0-22,0 0 7,-9-12-1,9 12 9,-1 0 10,1 0-19,0 0-1,0 0 4,0 0 7,0 0-2,0 0-10,0 0 0,0 0 8,0 0-7,0-1-6,8-2 15,6 0 5,8-2-6,4 0 0,0 3-12,0 1 3,1 1 5,-5 0-22,0 0 8,-3 0-4,-3 0-13,-1 3-3,-2 0-5,-4 1 1,-1-1 0,-6-2 0,1 1-1,-1-2 1,-2 0-1,0 0 0,0 0 4,0 0-5,0 0 0,0 0 0,0 0 0,0 0-2,0 0-16,0 1-17,0-1-33,0 0-30,0 0-69,6 0-49,6 0-157</inkml:trace>
  <inkml:trace contextRef="#ctx0" brushRef="#br0" timeOffset="189288.7669">9284 10086 469,'0'0'67,"0"0"-56,0 0 84,0 0-15,0 0-31,0 0-32,-24-10-9,20 10-2,4 0-4,0 0 7,0 0 8,-2 0 6,2 0 8,0 0 15,0 0-1,0 0-14,-1 0-5,1 0-2,0 0-9,0 0-7,-2 0-8,1 0 1,-1 0 0,2-1-1,0 1 10,0 0 25,0 0 3,0 0 7,0 0-3,0 0 0,0 0 2,0 0-16,3 0 5,10-1 0,4-1-1,13 1 2,3 1 4,1-2 7,-5 2-8,-6 0-14,-7 0-12,-7 0-6,-3 0-3,-4 0-1,-2 0 0,0 0 0,0 0 0,0 0 2,0 0-1,0 0-2,0 0 0,0 0-1,0 0 1,0 0-3,0 0-12,0 0-17,0 0-12,0 0-21,-6 0 6,3 0-37,0 0-20,3 0-93,0-2-243</inkml:trace>
  <inkml:trace contextRef="#ctx0" brushRef="#br0" timeOffset="190204.3209">12855 9986 98,'0'0'118,"0"0"-98,0 0 71,0 0 25,0 0-35,0 0-1,0 0 5,0 0-25,4 0 41,5 0 1,6 0-7,7 0 8,7 0-3,11 0 2,14 0-3,10 0-33,9 0 0,6-1 1,-6-1-29,-3 1-12,-7 1 24,-14 0-35,-10 0-6,-14 0-2,-10 0-7,-10 0 3,-5 0-3,0 0 0,0 0 0,0 0 0,0 0-1,0 0-6,0 0-3,0 0-4,0 0-13,0 0-21,0 0-43,0 0-43,-5 0-115,-7 0-200</inkml:trace>
  <inkml:trace contextRef="#ctx0" brushRef="#br0" timeOffset="190632.4193">7940 10164 927,'0'0'0,"0"0"-172,0 0 164,0 0-72</inkml:trace>
  <inkml:trace contextRef="#ctx0" brushRef="#br0" timeOffset="190950.2803">10464 10240 1243,'0'0'46,"0"0"-39,0 0-7,0 0 50,0 0-50,0 0-80,55-16-120,-33 13-172</inkml:trace>
  <inkml:trace contextRef="#ctx0" brushRef="#br0" timeOffset="191262.186">13202 10065 984,'0'0'0,"0"0"-290,0 0 263,0 0 27,0 0-142,0 0-110</inkml:trace>
  <inkml:trace contextRef="#ctx0" brushRef="#br0" timeOffset="199525.8557">11673 11679 658,'0'0'59,"0"0"-37,0 0 90,0 0 52,105-20-41,-64 16-56,6 1-25,8 1 2,1-1 16,0 2 4,-8-1-16,-8 2-14,-13-1-15,-11 1-10,-8 0-4,-3 0-1,-5 0-3,0 0-1,0 0-15,-8 0-1,-10 5-1,-6 1 2,-5-1 10,0-2-6,-1-1-8,2 1 3,4-3 4,10 1 10,7 0 1,7-1 1,0 0 9,0 0 6,0 0 2,10 0-12,1 0-5,0 0 0,-2 0 1,-1 0-1,-2 0 0,0 0 0,0 0 0,-2 0-18,1 0-6,-1 0-16,-1 0-10,3 0 14,-1 0-6,1 0-2,1 0-8,2 0-37,4 0-60,3 0-80,1 0-108</inkml:trace>
  <inkml:trace contextRef="#ctx0" brushRef="#br0" timeOffset="202908.4239">3210 13325 346,'0'0'309,"0"0"-272,0 0 47,0 0 61,0 0-28,118 13-25,-67-8-17,7-4-2,-1 2-10,-2-1-10,-6-1-30,-9 2-13,-10-1-2,-9-2 1,-5 3-3,-8-3-4,-6 0 0,-2 0 0,0 2 1,0-2 1,0 2-4,0-1 0,-14 3-4,-6 1 2,-6 0-3,-6 1-7,-2 0 7,-3-3-6,4 1-1,5-3 0,1 1 10,9-1 2,4-1 1,4 0 0,7 0 0,0 0 2,3 0 9,0 0 6,0 0-7,7 0 0,11 0-5,5 0 0,4 0 3,-2 0-2,-3 1 3,-5 0 0,-4-1-2,-2 0-4,-5 0-1,1 0-2,-5 0 0,-2 0-1,4 0 2,-4 0-2,0 0 2,0 0-1,0 0-1,0 0 0,0 2 1,0-2-1,0 0 0,0 0-1,0 0 1,0 0 0,0 0-2,0 0 1,0 0-6,0 0 4,0 0-7,0 0-8,0 0-18,-8 0-54,-2-8-127,6-16-506</inkml:trace>
  <inkml:trace contextRef="#ctx0" brushRef="#br0" timeOffset="206689.5173">19796 10274 448,'0'0'64,"0"0"-50,0 0 98,0 0-27,0 0-37,0 0-14,0 0-3,-20 0-1,15 0 2,1 0 3,-1 0 0,2 0 1,0 0 7,2 0-3,-2-2-12,3 1-12,-2-2-2,1 0-2,-1 1-3,1-3-5,1 1-1,0 1 5,0 0 19,0-1 21,0 0-23,0 0-7,7 3-8,1-1-7,1 2-3,1 0 0,-1 0-2,0 3 1,0 4-1,-3 1 2,-3-3 0,-3 2 0,0 1-1,0 1 1,0 1-2,-9-1-1,0-1 3,0-1-2,2-2-2,1 0 0,-2-4-2,-1-1 2,0 0 2,-1 0-4,0 0 5,1-3 1,2-5 2,3-2-1,1-2 2,1 2 3,2 0 5,0 3 4,0-2-8,0 2-2,0 1 2,5 2-4,4-2 5,2 4-7,3 0 0,-2 2 0,2 0 5,-4 0-1,1 0 2,-1 0-4,-1 6 1,-2 0-2,-2 4-2,-1-1 0,-2 2 1,-2 0-1,0 1 0,0-1-1,0-2 1,0-1-2,-7-2-1,-4 1 2,-1-6-20,-1-1 0,-1 0 9,2 0-8,2 0 15,1-6 0,0 1 3,2-2 1,2 0-1,-1 0 1,1-3 0,4 1 1,-1-2-2,2 2 2,0-3 1,0 2 2,5 2-1,2 0 2,1 3 0,2 1 0,1 2-4,-1 1 2,5 1 1,-3 0-2,3 0 4,-3 1 1,-1 7 2,-1 1 5,-3-1-8,-2 2 2,-1 0-3,-2 0-3,-2-1 1,0-1-1,0-2-1,0 2 2,0-3-2,-9-1 1,-5 1-1,-2-2 0,-2-1-3,0-2-5,1 0-3,3 0 2,2-10 4,3 1 3,1-3 2,4 0 0,-1-1 4,4 2-2,-2 1 5,3-1-4,0 0 19,0 1-5,0 1-2,9 2 1,0 1 1,2 2-3,2 3-6,0 1-7,1 0 5,-2 0-3,1 1-1,-3 8 1,-2-1-1,0 1-1,-1-2 0,-3-2-1,-1 2 0,-1-2 0,-1 2-1,1 1 1,-2-2-1,0 2 1,0-1-2,-5 2-1,-4-3 2,-2-1-7,0 0-13,2-5 4,0 0-1,2 0 4,1 0-9,0 0 22,-2 0-1,2-3 2,2-4 0,-1-2 2,2-1-2,0-2 1,2-3 0,1 0 5,0-4 0,0 2 21,3 1-16,6 4 13,1 2 5,4 5-15,-2 2-7,4 3-1,-1 0-2,0 0 0,0 8 2,-3 5-3,0 0 1,-4 2-2,-3-3-1,-1 1 0,-4 1-1,0-2 1,0 2 0,0 0 0,-4 1-1,-5-1 0,0-4-1,-3 1 2,2-5-2,1-1 0,-4-3-6,2-2-2,-3 0 0,0 0 3,2-5 2,-2-6 2,5 0 2,2-3 0,1 2 0,-1 0 0,5 2 1,2 1 0,-1 4 2,1-1 1,0 2 8,0-1-5,0 0-3,0 1 1,6 3-3,2-2-2,0 3 0,2 0 0,2 0 0,-1 0 0,-3 0 0,1 0 0,-4 0 2,-4 0 0,1 0-1,-2 0-1,0 3 0,0-2-2,0 4 2,0 0-2,0-1 2,0-1 0,0-2-1,0 2-1,0-2 2,0-1-1,0 2 1,0-2-3,-6 0-1,4 0-8,1 0-4,1 0-22,0 0-23,0 0-21,6 0-154,12 0-336</inkml:trace>
  <inkml:trace contextRef="#ctx0" brushRef="#br0" timeOffset="209582.7972">21218 10243 786,'0'0'115,"0"0"-109,0 0 35,0 0 15,0 0-38,0 0-12,6 5 0,-15-2 13,-1-3-6,-1 0 1,0 0-4,3 0 4,2 0 2,0 0-3,6 0-1,-3 0 0,3-3 5,0-5-3,0 3 1,0-4 6,0 1 10,6 0-5,3 0-14,3 2 17,1 3 7,0 3-4,1 0-12,-1 0-9,-1 14-3,-1 1-7,-5 3-1,-5-2 1,-1-1-1,0-1-5,-4-5 2,-11 1 3,-5-4-3,0-5-16,-3-1-5,2 0-19,0 0 19,2-9 0,4-5 16,6-3 8,2-1 1,5-2 3,2 3 7,0 2 15,0 4 18,3 2-19,8 4-11,-1 5-2,8 0-9,-1 0-3,6 0-1,-3 5 1,-5 7 1,-4-2-1,-5 2-1,-4-1-1,-2-1 1,0-2-2,0-1 2,-3-1-2,-9 0 3,0-1 0,-4-5-1,1 2-5,-1-2-3,5 0-21,2 0 19,4 0 10,5-9 1,0-1 8,0 0 3,2 1 13,8-1-7,3 7-10,1 0-3,4 3 5,0 0-4,0 0 2,-2 3 2,-4 9-2,-3-3-1,-4 2-3,-5-2-3,0-1 0,0 2-2,-6-1 1,-11-2 0,1-2-3,-2-2-14,1-3-10,1 0-8,3 0 18,3 0-1,7-8 19,3-4 0,0-2 11,0-3 20,7 3-11,9 1-7,-2 4 12,2 4-7,-2 5-8,0 0-3,0 0-4,-2 2 0,-3 8 1,-3 4-4,-3-1 0,-3-1-1,0 2 0,-3-1 0,-9-2-1,-1-2 0,-3-6-4,3 0-12,1-3-1,0 0 3,0-3 4,2-9 11,1-2 1,6-3 5,0 0-1,3 1 3,0 0 6,0 2 13,12 4-14,0 1-6,3 5-3,-2 3 1,2 1-1,-3 0-2,0 7 3,1 7 1,-4 2-1,-1 1-3,-7-1-1,-1 1 0,0-4-1,-1-2 1,-11-2-1,0-3 0,-3-5 0,0-1-8,-1 0 0,-1-3-1,1-8 1,2-2 5,1 0-1,5-1 1,5 4 3,3 3 1,0 2 0,0 2-1,0 1-2,11 2-21,4 0-38,4 0-37,1 4-51,-4 2-107,-1 0-116</inkml:trace>
  <inkml:trace contextRef="#ctx0" brushRef="#br0" timeOffset="215277.4131">22638 10305 99,'0'0'471,"0"0"-438,0 0 6,0 0 55,0 0-25,0 0-39,5-6 7,-5 6 24,0 0-17,0 0-2,0 0 1,0-2-7,0 2-28,0 0-2,0-3-6,0 3-7,0-3-4,0-1 6,0-2 4,0-1 1,0 1 2,0 1 5,0-1 5,1 0 0,3 3 13,-1-1-5,2 3 23,-2 1-19,6 0-3,4 0-14,-1 0-1,-1 11-1,0 3 3,-7 0-6,-4 1-2,0-1-1,0 3 0,-11-2 1,-5-3-1,0-1 1,-1-5-11,-2-1-4,0-5-10,3 0-6,4 0 7,1-10 13,3-4 9,3-3 0,2 0 2,3 0 8,0 0 13,0 2 7,0 3 11,2 3-21,5 0 12,5 4-3,2 3-1,2 2-13,1 0 2,-3 0-2,-3 10 0,-2 4-5,-3 0-5,-6 0-3,0-2 1,0 1-1,-11-2 0,-5-4-1,-5 0 0,-3-4-5,0-3-11,3 0 2,1-3-9,5-10 6,4-4 14,7-1 4,4-4 3,0 1 3,4 1 16,12 2-2,3 5 9,-2 3-14,2 6-8,-5 4 2,0 0-4,0 2-5,-1 12 4,-3 4-4,-4 4-1,-6-3-1,0 1 1,-4 0-2,-13-3 1,-7-3-2,-1-4-12,1-6-9,3-3-15,1-1-1,6 0 21,2-14 13,6-2 7,3-3 2,3 0 9,0 1 24,3 3 14,12 0-27,1 6 14,7 4-27,-4 5-5,4 0 2,-6 0-4,-3 11-2,-4 4-2,-5 2 0,-5-2 1,0 2 0,0-5-5,-11-2 2,-1-6-9,-1-1-18,-1-3-8,2 0-4,2 0 16,0-6-20,4-5-22,4 2-24,2-1-61,0 3-54,0 1-29</inkml:trace>
  <inkml:trace contextRef="#ctx0" brushRef="#br0" timeOffset="217352.1186">19744 9450 1061,'0'0'122,"0"0"-111,0 0 79,0 0 9,0 0-65,0 0-30,2 51 12,2-17-1,1-2-7,-3-4-8,0-2 1,0-8-1,-1-6 0,-1-4 1,3-6-2,-1-2-11,-1 0-2,2 0-1,2-4-3,-2-10-10,-2-5 16,-1-1 1,0-6-4,0-2 8,0-7 5,0 1 2,5-4 7,5 3 5,3-1 16,5 7 2,-1 5 4,-2 12-8,-2 2-10,-4 9 3,4 1-19,1 0 0,-1 18 0,-2 4-1,-7 5 0,-4 0-1,0-1 1,-16 0-1,-7-6-4,0-1-14,0-5-1,7-3 10,1-5 10,8-3 0,3-3 1,3 3 3,1-3 3,0 0 28,0 0-9,0 4-6,0 6-6,9 4 5,6 4 15,3 2-4,1 0-2,1 0-9,0-1-10,3-1-7,-1 1-1,2-5-3,-3-1-57,1-6-55,1-5-92,-2-2-154</inkml:trace>
  <inkml:trace contextRef="#ctx0" brushRef="#br0" timeOffset="218039.3947">20854 9431 247,'0'0'463,"0"0"-441,0 0 79,-12-82 86,9 72-74,3 5-18,0 4-3,0 1-21,0 0-54,0 10-17,2 14 0,10 6 9,1 1-3,4-3-2,2-5 0,3-3 0,-1-5-2,3-4-1,-2-5 2,2-5-3,-3-1 1,0 0-1,0-12-15,-7-7 2,0-6-2,-3 1 15,-7 0 0,1 2 1,-5 5 1,0 5 0,0 3 7,0 5 7,0 3-3,0 1 4,0 0-7,-3 9-4,-2 18 9,-1 9 14,2 7 17,1 4-4,-1 6 7,3-2-12,1 2-9,0-4-7,0-8-17,1-3-1,7-7-3,-2-8 0,2-4-1,-4-8-4,0-3-45,-2-7-57,5-1-34,4-1-124,4-18-250</inkml:trace>
  <inkml:trace contextRef="#ctx0" brushRef="#br0" timeOffset="218996.2269">22401 9503 192,'0'0'612,"0"0"-477,0 0 22,0 0 12,0 0-56,0 0-50,-8 12-40,8 13 22,0 3-15,0-1-14,0 2-9,2-2-6,1-4 0,0-4-1,1-6-1,-2-5-2,-1-4-8,1-3-13,-1-1 7,2 0 11,0-15-5,-2-12-7,1-9 8,0-5 1,-2-6 1,1 2 7,4 2 1,2 6 9,2 11 9,0 5-8,-1 7 8,-1 8 5,0 5-16,2 1-7,8 3-1,-1 14-2,4 5 3,-7 4-5,-4 1 5,-5 2-2,-4-1 0,0-1 1,-10-2-8,-6-6-17,-5-5-13,3-4 0,1-5 8,7-5 14,5 0 17,5 0 0,0-7 24,0-5 22,11-3-12,4 4-9,4 3-6,-1 3 1,3 5-7,3 0-1,1 0-7,0 13 2,-1 5-2,-4 1 1,-4 4 7,-5 4-6,-10 1-2,-1 2 0,-7-2 4,-19-2-6,-3-6-3,-3-5 1,1-5-2,3-6-21,1-4-20,5 0-45,5-11-78,5-4-95,5-2-250</inkml:trace>
  <inkml:trace contextRef="#ctx0" brushRef="#br0" timeOffset="222588.7777">11724 12674 716,'0'0'569,"0"0"-559,0 0-6,0 0 7,48 84 106,-24-28-49,-5 4-25,-8-4-20,-7-6-16,-2-6-1,-2-9-5,0-7 0,0-11-1,0-9-1,0-7-18,0-1-8,0-17 15,-2-14-18,-9-11 16,-2-6 12,1-5 1,2-10 1,-1-4 0,8 1 2,3 8 0,0 7 9,15 14 9,5 8-2,5 13 0,3 10-12,4 6-5,2 7 1,-3 19-1,-5 8 0,-9 9 1,-14 2-2,-3 4 0,-3-3-1,-19-7 1,-2-10-5,-4-9-15,-2-9-6,2-11 10,1 0 12,4-7 4,3-10 4,8-2 20,1 5 7,7 4 8,1 6-5,3 2-8,0 2-11,0 3-15,21 19-5,9 9 5,5 2 7,0 1-4,-2-3 0,-4-4-1,-1-4 0,-2-6-2,-1 0 0,0-3-5,-2-4-10,3-5-34,-3-5-15,0 0-18,-1-4-81,0-10-36,1-4-113,-1-4-122</inkml:trace>
  <inkml:trace contextRef="#ctx0" brushRef="#br0" timeOffset="223052.5109">12304 12696 839,'0'0'192,"0"0"-165,0 0 64,0 0 51,0 0-53,0 0-70,14 4-16,-10 35 20,2 2-4,2-2-13,2-3-3,6-7 0,-1-8-2,3-4 1,-4-8-1,-1-6 0,-1-3 1,0 0 1,4-16-1,1-9 1,-2-7-3,-5-10 2,0 0 0,-3 0 0,-3 1 0,-2 6 2,-2 6 6,0 8 4,0 10 13,0 6 11,0 5-1,0 0-19,0 12-11,0 23-7,0 18 16,4 9 12,2 5 3,-3-1-6,0-9 2,-2-2-7,1-5-15,-1-8-5,1-4-1,1-6 1,0-10 0,0-7-21,2-6-51,-1-7-49,5-2-24,0-3-89,3-19-130,-1-6-464</inkml:trace>
  <inkml:trace contextRef="#ctx0" brushRef="#br0" timeOffset="223737.504">12755 12847 562,'0'0'561,"0"0"-540,0 0-13,0 0 43,0 0 52,18 78-37,-17-38-24,1-1-18,1 0 1,1-3-18,2-5-5,0-6-1,-1-5-1,-1-6 0,-2-7-2,-1-4-19,-1-3-16,0-3 21,0-21 2,0-7-5,-4-9 15,-1-5 4,1-5 1,0 1-1,4 3 3,0 2 12,0 10 16,0 3-15,10 8 22,0 10-18,0 2-7,2 7-1,6 4-7,2 0 0,4 7 0,1 13-3,-3 1-2,-5 3-1,-4 3 0,-9 0 0,-4-3-2,0 0-1,-7-2-14,-10-5-12,0-7-20,0-1 8,0-7 28,8-2 11,1 0 3,5-1 13,1-10 35,2-3-9,0 3-7,0 1-4,3 3-6,10 1 2,6 4-12,8 2-4,2 0-2,6 7 5,-2 8 0,-4 2-1,-3 5 8,-8-2-7,-8 8-4,-8-1-4,-2 2-2,-8-1 2,-14-1-3,-7-4 0,-3-2 0,-3-6-3,-2-4-11,6-2-5,3-4-27,3-5-44,6 0-65,9-8-99,8-7-210</inkml:trace>
  <inkml:trace contextRef="#ctx0" brushRef="#br0" timeOffset="224284.0186">12139 13387 1138,'0'0'94,"92"-12"-86,-29 12 135,5 0-24,3 0-52,-1 0-32,0 6-2,0 2-14,-1-6 3,-5-2-5,-6 0-5,-9 0-4,-12 0-4,-7 0-3,-11 0-1,-9 0 0,-6 0-2,-4 0-14,0 0-36,-2 0-20,-17 0-6,-8 0-3,-10 0-63,-2 0-9,-1 5-83,-6 1-92</inkml:trace>
  <inkml:trace contextRef="#ctx0" brushRef="#br0" timeOffset="224607.227">12105 13508 940,'0'0'206,"0"0"-102,0 0 75,0 0-76,86-8-24,-34 8-1,9 0-23,4 0-9,5 5-16,4 4-1,-4-1-4,5-1 0,-3-2 0,-2-2-10,-5-3-6,-4 0-3,-6 0-3,-5 0-1,-12 2-2,-9 0 0,-10-1-2,-8 1-8,-8-2-27,-3 0-19,0 0-52,0 0-106,6 0-86,9 0-216</inkml:trace>
  <inkml:trace contextRef="#ctx0" brushRef="#br0" timeOffset="229600.5028">12031 13402 599,'0'0'70,"0"0"-64,0 0 26,0 0 101,0 0-10,0 0-59,0 0-24,-3 0-5,3 0-10,0 0-2,9 0 3,15 0-12,9-2-10,12 1-3,7-4-1,8 0-17,5-7-88,0-5-230</inkml:trace>
  <inkml:trace contextRef="#ctx0" brushRef="#br0" timeOffset="230638.2833">11821 12987 706,'0'0'286,"0"0"-261,0 0-25,0 0 14,0 0 92,0 0-48,-2 0-39,2 0-12,-2 0-4,1 0 0,1 0-3,-1 2 1,1-2-1,0 0 0,0 0 0,0 0-1,0 0 0,0 0-56,7 0-126,14-5-228</inkml:trace>
  <inkml:trace contextRef="#ctx0" brushRef="#br0" timeOffset="232468.7019">19747 10321 618,'0'0'354,"0"0"-354,0 0-264,0 0 198,0 0 21,0 0-348</inkml:trace>
  <inkml:trace contextRef="#ctx0" brushRef="#br0" timeOffset="234282.052">21136 10164 565,'0'0'113,"0"0"-106,0 0-4,0 0 33,79 18 21,-67-1-25,-6 0-18,-6 2 6,0-3-2,0-2-2,-5-5 0,-8-3-6,3-1 0,-3-5-1,4 0-6,2 0-3,3 0 0,1 0 2,1 0-1,-2 0 16,4 0 17,-2-5-10,1-1-2,1 3 2,0 2 11,0 1 9,0 0-1,3 0-5,9 0-32,0 0-6,0 5 1,-6 0 0,-2 0-1,-4-2 0,0 1-1,0 1 1,-7 0 0,-14 0 1,-7-1-1,1-4 0,-3 0-4,0 0 0,9 0 2,5 0-1,11-7 1,5-5-5,11-2-43,24-4-230,12-2-532</inkml:trace>
  <inkml:trace contextRef="#ctx0" brushRef="#br0" timeOffset="235122.3874">22695 10243 358,'0'0'50,"0"0"-50,0 0-7,0 0 1,0 0-24,0 0 16,-38 0 14,38 0 56,0 1 31,0-1 65,0 0 6,0 0-17,0 0-71,0 0-5,0 2-19,0 0-22,0-2-16,0 3-4,0-1-1,0 1-2,0-1 1,0 0-1,0-2-1,0 0 0,0 0 1,0 0-1,14 0-20,13 0-132,10 0-284</inkml:trace>
  <inkml:trace contextRef="#ctx0" brushRef="#br0" timeOffset="249345.9894">5377 14400 697,'0'0'168,"0"0"-102,0 0 46,0 0-20,0 0-40,0 0-11,0 0 0,87 10 4,-69-7-16,1-2-8,-2 1-8,0-1-4,-1-1-4,1 0-2,-3 0 2,2 0-5,-2 0 3,0 0-1,0 0-2,1 0 1,-2 0-1,-1 1 0,2 1-1,-4-2 0,2 5-1,-3-5-5,0 0-30,0 2-20,3-2-48,4 0-78,10 0-179</inkml:trace>
  <inkml:trace contextRef="#ctx0" brushRef="#br0" timeOffset="249866.5442">8708 14375 148,'0'0'0</inkml:trace>
  <inkml:trace contextRef="#ctx0" brushRef="#br0" timeOffset="250380.598">9056 14404 375,'0'0'165,"0"0"-128,0 0 30,0 0 31,0 0-9,0 0-20,-101 6 17,87-3 11,-2 0-23,6-2-12,6 2-3,1-3-1,3 0-5,0 0-3,7 0 3,22 0-6,8 0-13,8 0-10,0-6 8,-4 0-9,-5 3-14,-8 2 7,-6 1-10,-11 0-1,-6 0-4,-5 0 1,0 0-1,0 0-1,-8 0-3,-12 0 0,-4 7 3,-5 0 0,1 0 0,2-4 0,7 2 0,4-2 1,8-3 1,4 0-2,3 0 0,0 0 0,0 0 0,0 0-3,4 0-32,13 0-48,6 0-107,9-2-86,-1-5-190</inkml:trace>
  <inkml:trace contextRef="#ctx0" brushRef="#br0" timeOffset="251724.8723">15407 14408 544,'0'0'235,"0"0"-187,0 0 3,0 0 83,0 0-18,94-10-53,-31 8 11,17-3-1,12-6-2,10-3-19,7 0-11,-3-1 2,-7 3 0,-13 3-5,-16 4-10,-19 2-10,-13 3-13,-17 0-2,-8 0 0,-9 0-2,-4 0-2,0 0-1,0 0 2,0 0 0,0 0-4,0 0-10,0 0-2,0 0-7,0 0-15,0-1-16,0 1-22,0-3-71,0 1-36,0-1-110,0-5-191</inkml:trace>
  <inkml:trace contextRef="#ctx0" brushRef="#br0" timeOffset="253838.7042">18051 1227 1031,'0'0'92,"0"0"-89,0 0-3,0 0 81,0 0-6,0 0-75,30 39 10,-19 27-2,2 24 30,2 14 13,0 16 14,-1 7-18,-1 1-5,-4-2-12,0-7-12,-4-13-5,1-12 3,-2-14-5,-1-11 0,-2-13-6,1-9 2,-2-14-4,3-11 1,-2-12-4,-1-8 0,0-2 4,0-2 9,0-23-7,0-20-6,0-14-26,0-11 8,-4-8 0,-6 0 2,-3 0 4,3 3 9,1 0 3,0-2 3,0-4-1,1-6-2,-8-7 1,-5-5-2,-6 5 2,-4 2-1,-1 12 0,6 14 2,2 11-1,5 14 0,7 15-1,2 9 4,5 9 2,5 5 4,0 3 1,0 32-11,7 31-8,8 38 8,6 25 6,0 13-6,-2 0 8,2-3-8,-2-10 4,-1-13-1,2-9 5,-1-13 6,2-15 0,-3-4-5,-3-13-6,-3-11 1,-5-13-3,-1-14 1,-4-9-2,-2-8 0,0-4 1,0 0 2,0 0 4,0-19 3,0-21-10,0-23-17,0-19-5,0-18-5,-5-12-14,-10-6-14,3 7 19,2 9 29,2 15 6,6 10 1,-3 14 11,1 10 4,-2 12 7,-1 9-7,0 14-10,3 10 0,2 8 2,1 3-7,-2 40-5,0 32 5,3 38 14,0 23 2,15 11-9,9-1 12,1-9 1,0-9-3,-3-11-3,-2-16-9,-2-11 14,-5-18-14,-1-17-3,-6-15 1,-3-19-2,-1-12 0,-2-9 2,0 0 2,0-20 8,0-19-3,-8-10-10,1-5-1,-2 4-8,3 5-4,1 3-14,2 1-19,0-1-48,-1-1-88,-8 2-83,2 7-231</inkml:trace>
  <inkml:trace contextRef="#ctx0" brushRef="#br0" timeOffset="255165.7712">17358 1538 529,'0'0'106,"0"0"-69,0 0 45,0 0 64,0 0-19,0 0-26,-36-21-36,72 57-36,24 24 45,29 23 12,33 13-18,21 13-9,17 0-11,2-6-25,-6-9 0,-17-16 18,-17-11-2,-18-13-21,-26-8-6,-18-10-5,-21-12-2,-19-10-4,-12-9-1,-8-4-5,0-1-11,0-1-8,-23-20-14,-17-10 20,-13-9 4,-9-3 3,-8-4-6,-2-1 7,-4-1 6,-4-2 2,-7-1 2,-7-5-1,-7-4 2,-5-3 0,-10-5 3,4 2-4,6 8 0,12 9-2,14 13-1,17 8 2,9 3 1,11 6 1,13 6 0,9 4 1,11 5 1,6 1 4,4 4 15,0 0 14,16 7-16,28 30-16,28 21 0,32 21 7,26 15 7,13 5-6,5-2-1,-3-3-4,-19-14 8,-9-9 3,-20-13-6,-18-15 0,-20-9-2,-20-10-4,-16-9-6,-14-7 1,-6-5-1,-3-3-5,0 0-2,-2 0-4,-13-11 3,-9-4 8,-3 0-1,2-2 0,4 1 1,-1 1 0,-1-1 0,-3-1-2,1-1-2,-1 2 0,2 2-3,6 4 4,9 6 2,6 1 0,3 2-3,-2 1-2,2 0-2,0 0 0,0 0-2,0 0 3,0 0-2,0 0-1,0 0 0,0 0 7,0 0 0,0 0-4,0 0 5,0 0 2,0 0 0,0 0-4,0 0 4,0 0 0,0 0 1,0 0-1,0 0 0,0 0 0,0 0 0,0 0 0,0 0 1,0 0-1,0 0-3,0 0 3,0 0 1,0 0-1,0 0 0,0 0 0,0 0 1,0 0 1,0 0-2,0 0-2,0 0 2,0 0 0,0 0 1,0 0-2,0 0 1,0 0-1,0 0-13,0 0-24,0 0-37,0-5-50,0-6-76,5-2-383</inkml:trace>
  <inkml:trace contextRef="#ctx0" brushRef="#br0" timeOffset="257350.6926">18466 1523 382,'0'0'446,"0"0"-402,0 0-43,0 0 12,0 0 65,0 0-40,-54 11-2,26 19 9,-8 14-7,-11 8-9,-7 9-3,-15 3-13,-9 1-6,-9-1-3,-16-2-1,-5-2-3,-11-4 2,-2-2-2,6-6-2,11-5 1,16-4-1,16-8 2,14-6 0,10-4 0,6-4 2,8-4-1,6-4 1,9-2 3,9-3 0,7-4 2,3 0 18,0 0 21,0 0 4,0 0-20,0 0-3,3 0-6,10 0-5,6-6-16,6-7-6,8-5-1,9-5 5,11-7-5,12-7-8,8-2-4,8-5 19,3-3 0,1 0 0,-1-1 4,7-3 2,3-5-6,3 0 0,-2-2 0,-2 3-2,-5 7 0,-12 9 2,-10 9 9,-15 4-6,-8 7-3,-9 4 0,-11 1 0,-3 4 0,-5 3 0,-5 2-4,-4 3 1,-4 2 0,-2-1-2,0 1-3,0 0 2,0 0 5,0 0 0,0 0 1,0 0 0,0 0-1,0 5-11,-15 15-6,-15 16 18,-15 12 4,-11 11 2,-14 6-4,-14 4 20,-8 1 4,-7 0-7,-8-3-8,-2 0-1,0-4-7,7-4-1,10-8-2,10-8-2,12-10 2,13-8-1,18-8 1,17-9 0,13-4 0,5-3 1,4-1 6,0 0 18,0 0-1,0 0-5,0 0 6,0 0 6,0 0-3,13-5-5,10-10-23,12-7-1,17-9-4,11-8-7,12-14-13,14-8-13,10-6 16,5-5 13,-3 0 4,-2 3 5,-13 3 3,-6 8 3,-10 9 5,-12 8 9,-13 10-5,-7 6-11,-8 7 5,-3 5-6,-5 5 0,-4 4-3,-5 2-4,-4 1 3,-4 1-1,-5 0-3,0 0-1,0 0-2,0 0-8,0 0 7,0 0 5,-15 10 0,-7 12 4,-15 9 1,-5 11 2,-16 13-2,-12 12 3,-19 9-2,-18 9 3,-14 2-5,-9 2 4,10-10-2,11-7-2,28-15 2,24-15-3,20-9 3,13-13-1,10-8 6,8-5 2,3-4 7,3-1 1,0-2-2,-2 0 2,2 0-2,0 0-2,-1 0-5,1 0-2,0 0-1,0 0-2,0 0-1,0 0 0,0 1-2,0-1 2,0 0-1,0 0-1,0 0 4,0 0-1,0 0 0,0 1 2,0-1 1,0 0-1,0 0 0,0 0-1,0 0-1,0 0 0,0 0-3,0 0 2,0 0-1,0 0 0,0 0 1,0 0 0,0 0-1,0 0 0,0 0 3,0 0-3,0 0 0,0 0 3,0 0-4,0 0 1,0 0 0,0 0 0,0 0-1,0 0 0,0 0 0,0 0-1,0 0 1,0 0 0,0 0-1,0 0-6,0 0-8,0 0-13,0 0-39,0 0-33,0 0-71,0 0-71,3 0-164</inkml:trace>
  <inkml:trace contextRef="#ctx0" brushRef="#br0" timeOffset="262156.8036">19552 14369 900,'0'0'102,"0"0"-97,0 0 30,0 0 91,0 0-50,0 0-7,94 15 25,-33-2-16,11-2-42,10-5 56,6-3-53,7-3-19,-2 0 4,-6 0-8,-12 0 2,-11 0-6,-11 0-8,-13 1-3,-10 1-1,-8-2 1,-7 0-1,-9 0 0,-4 0 0,-2 0-3,0 0-6,0 0-11,-1 0-1,-15 0 5,-11 2 10,-15 1-2,-13 3-5,-16 0-5,-16 3-8,-4-1-14,-1 1 8,8-3 9,14-2 13,12 1 7,12-4 3,11-1 0,13 0 0,5 0 3,10 0 3,4 0 9,3 0 0,0 0 12,0 0 10,14 0 1,24 0-9,22 1-8,14-1-3,6 3 7,-4-3 1,-6 2-9,1-2-7,-4 0-5,-4 0-3,-5 0-1,-10 0-2,-14 0 1,-11 0-4,-16 0 4,-4 0-5,-3 0-13,0 0-23,-24 0 1,-9 0 16,-14 0-4,-7 0-11,-8 2-4,-4 4 19,-2 3 9,4 1 8,9 0 5,8-3 1,14 0 1,13-4 0,12-3 0,8 0 3,0 0 33,16 0 2,18 0-28,12-3-3,4-4 9,5 4-9,-2-1-5,-6 1 0,-4 0-2,-9-1-2,-10 4-6,-10-3-10,-10 3-8,-4 0-15,0 0-10,-9 0-53,-18 0 32,-12 0 20,-9 0 4,1 0 17,-2 0 11,1 5 9,3 3 10,3-1 2,7-2 1,9 1 5,10-3 6,8-3 7,7 0-7,1 0 8,0 0 4,0 2-20,0-1-5,0 3 0,9-1 0,0-1 0,0 0-4,-2-1-8,-1-1-5,0 0 2,-3 0 9,0 0 4,0 0 0,-2 0-1,-1 0 0,0 0 1,0 0-4,0 0 1,0 0 2,0 0 2,0 0 0,0 0-1,0 0 2,0 0 0,0 0 0,0 0-1,0 0 1,0 0 0,0 0 0,0 0-1,0 0 1,0 0-2,0 0 2,0 0-2,0 0 2,0 0 0,0 0 0,0 0 0,0 0 0,0 0 0,0 0 2,0 0-2,0 0 0,0 0 2,0 0-2,0 0-2,0 0 2,0 0 0,0 0 0,0 0 0,0 0 0,0 0 0,0 0 0,0 0 0,0 0 0,0 0 2,0 0-2,0 0 0,0 0 2,0 0 1,0 0 2,0 0-1,0 0 0,0 0 3,0 0-1,0 0 0,0 0-1,0 0-1,0 0-1,0 0-1,0 0-1,0 0 2,0 0-2,0 0 0,0 0 1,0 0 1,0 0 2,0 0-3,0 0 1,0 0-2,0 0 0,0 0 1,0 0-2,0 0 0,0 0 1,0 0-1,0 0 0,0 0 0,0 0 0,0 0 0,0 1 0,0 1 0,0-1 1,0-1-1,0 1 0,0-1 1,0 0-1,0 0 0,0 0 0,0 0 0,0 0 1,0 2-1,0-2 0,0 0 0,0 0 0,0 2 2,0-2-2,0 1 0,0 1 0,0-2 1,0 0-1,0 0 2,0 2-2,0-1 1,0-1 0,0 0-1,0 0 1,0 0 2,0 0-1,0 0 2,0 0-2,0 0 0,0 0 2,0 0-2,0 0-1,0 0 1,0 2-1,0-1-1,0 1-1,0-1 1,0-1 1,0 2-1,0-2 0,0 0 0,0 0 0,0 0 0,0 0 0,0 0-5,4 1-26,0-1-8,1 0-9,-1 0-16,1 0-39,-1 0 1,3 0-41,-1 0-8,4-6-183</inkml:trace>
  <inkml:trace contextRef="#ctx0" brushRef="#br0" timeOffset="262493.9299">19847 14563 694,'0'0'197,"121"-2"-197,-43 2-51,2 0-6,5-2-84,-3-6-491</inkml:trace>
  <inkml:trace contextRef="#ctx0" brushRef="#br0" timeOffset="273801.9953">14506 15201 566,'0'0'126,"0"0"-47,0 0 79,0 0-1,0 0-82,0 0-31,121-17 10,-51 16 16,7 1-6,7 0 1,4 0-20,4 0-9,9 0-5,6 0-8,-7 0 0,-9 0-5,-14-1-6,-16-5-2,-10 0-4,-11-1 0,-15 5-4,-5 0 1,-11 1-3,-3 1 0,-6 0-2,0 0-9,0 0-16,0 0-13,0 0-3,0 0 1,0 0 10,-5 0 12,-5 0-1,-1 0-3,-3 0-8,-3 4-1,-2-1-11,-2-2 17,0 3-11,-1-4 7,1 0 13,0 0 11,-2 0 2,3 0-2,2 0 1,1 0 4,5 0 2,1 0 0,3 0 1,1 0 2,-1 0 5,5 0 5,2 0-4,1 0 6,0 0 16,0 0 5,0 0-7,0 0-17,0 0-7,0 0-1,0 0-4,0 0-1,1 0 1,-1 0 0,0 0 0,0 0-45,0 0-22,0 0 15,0 0-40,0 0-81,0-2-28,0-4-32,0 2-141</inkml:trace>
  <inkml:trace contextRef="#ctx0" brushRef="#br0" timeOffset="276322.5755">19631 14342 585,'0'0'210,"0"0"-98,0 0-3,0 0 32,0 0-7,0 0-39,70-14-36,-4 6-10,14-2 3,10-3-26,4 2-6,1-3-5,2 4 18,0-1-13,-7-1-5,-1 4-4,-14 1-3,-10 4 4,-11 1-4,-16 2-4,-10 0 0,-11 0-3,-9 0-1,-3 0 0,-4 0-2,-1 0-2,0 0-3,0 0-1,0 0 2,0 0 1,0 0-2,0 0 0,0 0 0,0 0 0,0 0-1,0 0-5,0 0 3,0 0 4,0 0 3,0 0 3,0 0-1,0 0 1,0 0 0,0 0 0,0 0 0,0 0-1,0 0 0,0 0-2,0 3 1,0 6 1,0 5 1,0 3 0,0 3 0,0 2 0,0 4 0,0 2 2,0 0-2,0-1 3,0-3 6,0-2 8,0-5-15,0-6-1,0-3-1,0-3 1,1-5 0,-1 2 1,0-2 0,0 0 1,0 0 0,0 0-1,0 0 3,0 0-4,0 0-1,0 0 0,-5 0-9,-11 0 0,-6 0 8,-5 0-2,-5 0 0,-10 0 2,-14 0 1,-16 0 0,-22 1-3,-21 3-5,-13-2-17,-5-2-8,6 0-2,12 0 11,16-6 17,16 3 6,17 0 1,10 1 1,9 2 1,9 0-1,5 0 0,6 0 0,6 0 1,9 0-2,5 0 2,4 0-1,3 0 2,0 0 2,0 0-4,0 0 1,0 0-1,0 0-2,4 0-1,3 0 1,0 0 0,3 0 0,-1 0-3,3 0 0,3 0-17,0-8-5,4 0 10,-4-1 2,3 0-10,-3 0 5,-2 1 10,1 0 4,-5-1 2,0 2 2,-3 0 1,-5-1 0,1 4 2,-2 0-1,0 3-1,0 1 0,0 0-1,0 0-7,0 0 0,0 0 3,0 1 4,0 7 1,0 3 0,0-2 0,0 0 0,3-2 0,1-1 0,-3-2 0,1 0 0,-2-1 0,1 2-18,-1-2-24,1-1 3,-1 0 6,2 0 3,-2-1 4,2-1-3,-2 2 5,0-2-3,0 0 11,0 0 7,0 0 9,0 0 0,0 0 0,0 0 1,0 0-1,0 0-6,0 0-19,0 0-16,0 0-10,0 0-13,0 0 13,0 0 2,0 0 11,0 0 7,0 0-27,0 0-74,0 0-137</inkml:trace>
  <inkml:trace contextRef="#ctx0" brushRef="#br0" timeOffset="277516.4197">14569 15438 368,'0'0'90,"0"0"-45,0 0 6,0 0 55,0 0 2,0 0-7,-44-27-49,44 27 6,0-2 2,0 2-14,0-1-9,14 1-9,20 0-7,15 0 5,16 0 8,15-3-1,5-5-11,2-3 5,-2-3 8,-8 3 10,-10 4-2,-10 3-20,-13-1-7,-11 2-15,-13 2 0,-8 1 1,-8 0 0,-4 0 0,0 0-1,0 0-1,0 0 0,0 0 1,0 0 0,0 0-1,0 0 0,0 0 0,0 0-1,0 0 0,0 0 0,0 0-3,0 0-10,0 0-13,0 0-3,0 0-9,0 0 1,0 0-23,0 0-31,0 0-38,0 0-81,-1 0-33</inkml:trace>
  <inkml:trace contextRef="#ctx0" brushRef="#br0" timeOffset="278693.2908">10282 16109 671,'0'0'186,"159"10"-182,-60-8-3,5-2-1,9 0 16,1 0 17,-5 0-22,-5-2-8,-14-2-1,-11-4 0,-10 3-2,-13-1 2,-10 2 0,-15 2-2,-15-1-12,-8 3-43,-8 0-44,0 0-15,-7 0-57,-14 0-114</inkml:trace>
  <inkml:trace contextRef="#ctx0" brushRef="#br0" timeOffset="279241.4213">10320 16148 268,'0'0'116,"0"0"-47,0 0 9,-79 3 26,79-3-17,0 0 37,24 0-50,24 0-7,21 0 26,24 1-17,14 2-25,10 2 3,12-3-9,5-2-12,-4 0-3,-4 0-7,-9 0-3,-20 0-5,-17 3-3,-22-1-12,-20 1-1,-21-2 0,-6-1-2,-8 1-18,-3 1-27,0-2 6,-8 0 2,-17 0 10,-12 0 7,-11 0-7,-8 0 7,-6 0-5,1-2 9,5 0-5,5 0-22,3-1-20,2 0 9,6 1 11,1-1-6,4 1 11,6 2 18,4 0 1,8 0 18,8 0 3,7 0 1,2-1 4,0-1 6,8 0-10,11-5-39,8 0-150,1-3-309</inkml:trace>
  <inkml:trace contextRef="#ctx0" brushRef="#br0" timeOffset="280770.1795">21085 15336 13,'0'0'187,"0"0"-155,0 0-12,0 0 77,0 0-6,0 0-57,6-9-8,-5 9 28,-1 0-9,0 0-2,0 0 0,0 0 3,0-2 35,0 2 8,0 0 0,0 0 2,0-2-19,11-1 1,4 1-24,13-1-35,8 0-6,6 3 7,4 0 22,-2 0-5,3 0 2,5 0-27,-1 0 2,-8 0-2,-11 0 2,-16 0-6,-9 0-2,-7 0-1,0 0-7,0 0-43,-10 0-14,-17 0 40,-14 0 14,-3 0 5,-5 1-7,1 1-6,5 1 13,6-2 2,7 2 3,12-3 0,9 0 2,6 0 0,3 0 36,0 0 36,0 0-7,14 0-39,2-2-22,2 0-3,0 0-3,3 2-2,1-3-12,-1 2-61,-3 0-75,-11-2-163,-7 0-447</inkml:trace>
  <inkml:trace contextRef="#ctx0" brushRef="#br0" timeOffset="282082.7753">11173 16058 692,'0'0'122,"0"0"-114,0 0-6,0 0 52,107-10 63,-73 7-38,13 3-39,-3-1-14,5 1-3,-8 0 3,-4 0 13,-7 0-20,-2 0-8,-6 0-9,0 0 0,-10 0 3,-4 0-2,-7 0-1,-1 0-2,0 0-1,0 0-9,-4 0-20,-14 5 19,-6-1 7,-3-1-6,0 0-3,2-3 7,0 2 1,4-1 1,5-1 3,7 0 1,5 0 1,4 0 2,0 0 19,0 0 12,5 0-4,13 0-9,3-1-8,3-4 3,-4 3 2,-1-1-5,-3 0-9,-3-1-3,-1 1-1,-1 0-18,-1 2-105,2-4-92,2 0-183</inkml:trace>
  <inkml:trace contextRef="#ctx0" brushRef="#br0" timeOffset="288930.9674">10459 655 1102,'0'0'0,"0"0"0,0 0 75,0 0 2,0 0-35,0 0-16,0 0 10,2-53 10,-2 49-9,7 0-2,6 0-4,11 3-22,9 1-8,3 0 0,1 2 0,-6 9-1,-8 6 0,-8 4-4,-6 1 1,-8 4-6,-1 1-3,-16-1-9,-12-1-2,-8-3 10,-5-3-9,0-5-14,8-5 6,9-5 11,12-4 9,6 0 10,6 0 5,0 0 69,6-1-6,12-8-50,6 2-7,8 5 5,6 2-2,3 0-8,0 13 1,-2 5-2,-9 3-2,-10 6-1,-5-1-2,-13 1-5,-2 1 0,-6-5-5,-21 1 0,-7-4 6,-5-6 2,-6-4-6,-4-3 3,1-4-3,4-3-1,8 0-14,11-5-32,9-10-35,13-4-40,3-3-173,33 0-213</inkml:trace>
  <inkml:trace contextRef="#ctx0" brushRef="#br0" timeOffset="289816.7928">11325 986 949,'0'0'190,"0"0"-181,58-83 82,-23 45 0,6-6-35,-3-3-28,-3 0-2,-7-3 0,-9-1 3,-10 1-9,-7 5 7,-2 9-5,0 14-16,-6 14-6,-9 8-5,-6 12-12,-7 28 6,-2 20 6,3 11 4,12 0-5,9-5-1,6-10 7,4-11-4,18-12-2,4-12-11,1-8-4,0-10 13,-3-3 0,-3-3 7,0-17 1,-5-4 1,-4-2 0,-3 6 3,-5 8 2,1 5 9,-5 7 1,0 0-7,3 0-9,0 11-17,4 6 14,4 1 3,1-2 0,4-1 1,0-6-1,1-4-2,1-3-64,0-2-108,-3 0-86,2-9-188</inkml:trace>
  <inkml:trace contextRef="#ctx0" brushRef="#br0" timeOffset="289968.2159">11817 645 1122,'0'0'55,"0"0"-55,0 0-1,0 0 1,0 0-125,0 0-197,34 11-118</inkml:trace>
  <inkml:trace contextRef="#ctx0" brushRef="#br0" timeOffset="290708.0003">11927 813 941,'0'0'161,"0"0"-140,0 0 114,0 0-25,0 0-69,80 79-27,-73-57-7,-4-3-4,-3-2-3,0-5-3,0-4 0,0-5-7,0-3-14,3 0 24,-2-4 5,5-18 6,0-6-10,3-7-1,4 0 3,1 3 5,3 5 11,0 8 16,-2 7-8,-3 8-10,0 4-10,1 0-7,4 16-3,2 11 3,-2 8-3,-3 1 1,-1 1 2,-3-1 0,0-5 0,2-3-1,-2-9 1,3-5 0,3-6-4,0-8 2,8 0 0,-1-5 2,2-14 2,-4-4-1,-5-8 0,-2-5-1,-6-2-7,-3 1-4,-5 9-4,0 11 5,0 11-3,0 6-21,-2 5-20,-8 19 29,3 8 23,2 4 0,5-4 0,0-3 2,15-4 0,5-7 0,9-6 5,9-10 12,6-2 24,8-8-4,2-16-8,-3-5-10,-5-4-11,-12-3 0,-8 0 2,-13 0-6,-11 1 0,-2 7-4,-11 7-21,-16 11-11,-3 10 1,-1 6 13,4 22 4,10 10 2,11 5 5,6 5 4,6-2 3,13-4 20,2-5 16,-3-7-4,-1-4-15,-4-6-12,-3-3-5,-7-2-1,-3-1-81,-21-4-163,-16-3-306</inkml:trace>
  <inkml:trace contextRef="#ctx0" brushRef="#br0" timeOffset="292289.6618">13559 684 957,'0'0'183,"0"0"-183,0 0 0,0 0 6,0 0 37,1 97-10,-1-64-23,0-3-1,0-7 4,8-4 0,16-8-6,5-5 8,3-6 6,-4 0-9,-5-11-4,-7-11-2,-9-3-6,-7-6-5,0 0-12,-15 0-5,-11 6 2,-4 8-6,0 5-3,6 7 17,8 5 7,8 0 5,8 0 0,2 0 2,30-5 30,19-2 26,15-5-15,7-5 9,0 0 33,-9-6-31,-12 1 0,-12 0-12,-17 2-26,-12-2-5,-11-1 8,-2 3-19,-27 1-9,-8 5-18,-9 8 5,7 6 8,5 0 9,8 29-3,13 10 1,8 12 7,5 9 4,5 2 14,13 0 10,0-2-1,-6-7-1,-3-7-11,-3-7-13,-3-8-2,0-9-1,-3-7-15,0-6-71,-9-9-61,-19-2-100,-11-20-98,-8-11-476</inkml:trace>
  <inkml:trace contextRef="#ctx0" brushRef="#br0" timeOffset="292455.9606">13307 722 1078,'0'0'43,"0"108"-35,4-42 96,20 0 2,6-2-37,6-9-50,3-9-19,8-10-8,3-17-120,5-9-67,0-10-124,-5-12-79</inkml:trace>
  <inkml:trace contextRef="#ctx0" brushRef="#br0" timeOffset="292644.976">14060 629 837,'0'0'177,"85"0"-173,-34 23 51,-1 21 86,-10 11-36,-10 9-29,-16 7-29,-14 2-20,-15-4-17,-24-5-10,-8-8-50,-1-17-149,9-17-529</inkml:trace>
  <inkml:trace contextRef="#ctx0" brushRef="#br0" timeOffset="293228.5747">14840 460 1352,'0'0'47,"0"0"-45,0 0 88,0 0-63,0 0-27,-20 96 0,1-31 7,3 1-7,8-9 3,8-10-1,4-8 0,22-14-2,16-11-11,7-13-32,5-1-16,-1-10 3,-5-17 5,-5-6 20,-11-3 5,-8 2 26,-14 2 5,-7 5 6,-3 11 29,0 7-1,0 8 9,-3 1-9,-4 7-23,-5 21 21,0 10 7,3 7 7,3 0-9,3-2-7,3-5-27,0-7-8,0-4 0,12-7-57,6-6-58,8-6-91,5-5-84,3-3-230</inkml:trace>
  <inkml:trace contextRef="#ctx0" brushRef="#br0" timeOffset="293684.2192">15614 880 656,'0'0'300,"0"0"-300,96-116 0,-57 54 25,-5-10-13,-6-10-9,-9-2 4,-8 1 61,-11 13 8,0 19 4,0 22-2,-9 21-14,-9 12-64,-6 40 0,-6 23-8,0 19 7,10 9 0,10-5-3,10-10 3,0-9 0,20-17-9,10-15-20,4-12 13,3-13-4,-1-14 11,-1 0 10,-6-17 4,-5-9-2,-9-1 22,-5 3 21,-5 9 9,-4 6-16,-1 9-3,0 0-9,0 0-26,0 15-9,0 5 9,0 0-1,0-2 0,0-2 0,10-4-50,6-8-88,2-4-110,1 0-300</inkml:trace>
  <inkml:trace contextRef="#ctx0" brushRef="#br0" timeOffset="293837.5266">16097 540 1312,'0'0'145,"0"0"-142,0 0 10,0 0-5,0 0-8,0 0-145,41-14-1,-41 41-133,0-2-176</inkml:trace>
  <inkml:trace contextRef="#ctx0" brushRef="#br0" timeOffset="294488.8839">16145 659 592,'0'0'512,"0"0"-489,0 0 84,0 0 38,0 0-104,82 72-23,-82-48-6,0 1-7,0-3-5,-1-3-2,-5-5-1,3-4-32,3-7-43,0-3 11,0-2 52,3-17 13,10-8-4,5-2 6,2 0 31,2 6 29,-3 5 3,-5 6-9,-1 10-16,-6 2-26,3 2-4,-4 19-8,-1 8-3,0 1 1,-4-1 0,5-3 2,2-5-2,7-6-1,4-9 0,8-6 0,4 0 3,4-20 2,-1-7-1,-6-7 2,-7-2 1,-5 2-3,-7 2-1,-7 9 0,-2 11-3,0 10-3,0 2-17,0 13-1,0 13 12,0 7 8,0 1 1,21-6 1,4-3 0,6-11 2,4-8 3,7-6 1,1-1 10,-1-21-8,-3-7-3,-10-5 1,-8-1-1,-12 0-3,-9 6 0,0 4-15,-10 11 6,-8 12-4,1 2 1,3 22 5,6 16 5,8 8 2,0 8 0,1 2 7,9-2 24,-3-2-10,-7-4-5,0-11 2,-14-6-8,-8-9-6,-5-12-4,-8-6-43,-4-4-152,-2-9-165</inkml:trace>
  <inkml:trace contextRef="#ctx0" brushRef="#br0" timeOffset="296363.2632">11775 13416 1365,'0'0'0,"0"0"-40,0 0-11,0 0 51,0 0 0,0 0-173,0-2-305</inkml:trace>
  <inkml:trace contextRef="#ctx0" brushRef="#br0" timeOffset="296627.0122">12321 13247 1009,'0'0'189,"0"0"-180,0 0-8,0 0-1,0 0 18,0 0-14,0 17-4,0-15-78,1-2-149,10 0-270</inkml:trace>
  <inkml:trace contextRef="#ctx0" brushRef="#br0" timeOffset="296836.8258">12891 13187 922,'0'0'290,"0"0"-290,0 0-128,0 0 33,0 0 81,0 0-142,-5 11-316</inkml:trace>
  <inkml:trace contextRef="#ctx0" brushRef="#br0" timeOffset="302205.5148">11121 16978 332,'0'0'300,"0"0"-261,0 0 4,0 0 106,0 0-25,0 0-28,0 0-21,32 0 11,14 0-1,12 0-20,17 0-9,7 0-2,9 0-9,4-5-10,-4 0 2,-1 0-12,-7 0 10,-5 0-15,-14 0-6,-12 3-4,-13 2-6,-12 0 0,-11 0-3,-5 0-1,-10 0-2,-1 0 1,0 0-9,0 0-7,0 0 3,0 0 0,0 0-2,-10-5-4,-5 0 0,-6 0-4,0 1 4,-4 1-7,-5 3 6,-6 0-4,-7 0 0,-7 0-15,-6 0-9,-7 0-2,-4 0 4,2 0 26,2 0 21,5 0 0,11 0 2,11 0 8,13 3 27,10-3 0,8 0 6,5 0-6,0 0 3,24 3-3,19 0 14,25 0 0,20-2-14,12-1-5,7 0 0,-3 0-3,-12 0-14,-16 0-3,-14 0 1,-16 0-7,-13 0-2,-12 0-2,-12 0-1,-5 0-1,-4 0 1,0 0-1,0 0 2,0 0-2,0 0-3,0 0-6,0 0 2,0 0-9,0 0 2,0 0-4,0 0 10,0 0 3,0 0-1,0 0 1,0 0 3,0 0 1,0 0-3,0 0 1,0 0-3,0 0-1,0 0 2,0 0 1,0 0 4,0 0-1,0 0 1,0 0 0,0 0 0,0 0-1,0 0 1,0 0 0,0 0 0,0 0 0,0 0 0,0 0 0,0 0 0,0 0 0,0 0 0,0 0 1,0 0-1,0 0-1,0 0 0,0 0 0,0 0 1,0 0-1,0 0 1,0 0 0,0 0 0,0 0 0,0 0 0,0 0 0,0 0 0,0 0 0,0 0 0,0 0 0,0 0-1,0 0-2,0 0 1,0 0 0,-2 0-2,0 2-6,1-2-3,1 0-1,0 0 8,0 0-2,0 0 3,0 0-1,0 0 0,0 0-2,0 0 2,0 0 1,0 0-9,0 0-8,0 0 5,0 0-4,0 0-15,0 0-12,0 0 1,0 0 16,0 0-6,0 0-1,0 0-16,-3 0-2,-2 0-76,4 0-136,1-8-233</inkml:trace>
  <inkml:trace contextRef="#ctx0" brushRef="#br0" timeOffset="309730.4673">11103 17014 775,'0'0'168,"0"0"-152,0 0-8,81 0 122,-33-5 26,20-5-30,20 1-51,17-3-15,7 1-2,-1 0-22,-1 2 3,-9 1 4,-7 3-24,-9 2-9,-6 1 3,-9 0-8,-4-1-1,-13-1-3,-8 3 1,-12-1-1,-10 2 1,-6-1-2,-6 1 0,-4-1 0,-4-1 0,-3 2-14,0 0-7,0 0-3,0 0-3,0 0 0,0 0 1,0 0-3,0 0 6,0 0 9,0 0 1,0 0 9,0 0 2,0 0 2,0 0 0,0 0-5,0 4 4,3-1 1,-1 1-1,-2-1-2,0-1-6,0-1-10,0-1-6,0 1-23,0-1-18,0 0 8,1 0 9,-1 0 6,3 0-22,0 0-105,3 0-104,6 0-133</inkml:trace>
  <inkml:trace contextRef="#ctx0" brushRef="#br0" timeOffset="314734.421">10725 1363 199,'0'0'165,"0"0"-109,0 0-21,0 0 59,0 0-6,0 0 21,0 0-7,23 0-19,10-4 15,17-6-11,17-3-27,18-1-23,12 0 19,10 2 1,6 4-7,1 1 8,-1-2-18,-7 4-24,-14-1 0,-17 2-6,-15 2-6,-17 2 1,-16 0-4,-10 0-1,-9 0 0,-6 0 0,-2 0-2,0 0-3,0 0-7,-2 0-13,-13 0 8,-10 2 11,-11 4-4,-11-2 1,-10 0 2,-9 4-2,-10-1 5,-14 5-1,-7 5 3,-5 0-1,8 3-1,7-2-1,13-3 4,12-3 0,18-4 1,21-7 0,10 1 0,11-2 1,2 1 8,0-1 21,0 0 11,11 0-16,19 0-10,17 0 2,16 0-5,10-7 5,5 0-2,-3 1-3,-3 4-3,-4 0 0,-13-2-7,-10 4-1,-17 0-1,-10 0 1,-11 0-1,-4 0 1,-3 0-1,0 0-1,0 0-2,0 0-2,0 0-6,0 0 1,0 0-5,0 0 1,-3 0 3,-3 0-5,-4 0 0,-2 0 2,0 0-18,-1 0-43,1 0-37,1 0 14,1 0 11,4 0-38,1 0-51,5-1-23</inkml:trace>
  <inkml:trace contextRef="#ctx0" brushRef="#br0" timeOffset="315775.7137">14797 1261 912,'0'0'65,"0"0"-64,0 0 16,128-9 97,-58 3-51,27-2-30,21-4 0,21-4-17,8 0 13,1-3 26,-5-1-8,-9 5-2,-10 1-27,-15 3-2,-19 5 0,-20 2-12,-24 4 2,-22 0-6,-14 0-1,-10 0-16,0 0-51,-16 0 17,-16 4 33,-14 1 0,-10-4 12,-10 0 4,-9 2-1,-8-1 2,-8 4 0,-6 1 1,0 5 0,0 0 1,10 2-1,19-1 4,16-2-4,25-3 0,12-6 4,14 0 2,1-2 39,16 0 36,27 0-43,29 0-31,15-9-6,14-2 0,-4 0-1,-5-1-1,-5 1-6,-7 0-90,-5-1-68,-11-2-137,-7 0-337</inkml:trace>
  <inkml:trace contextRef="#ctx0" brushRef="#br0" timeOffset="317403.9652">11341 1294 776,'0'0'26,"0"0"-16,0 0-10,0 0 114,0 0-6,0 0-54,-2 0-23,2 0-5,0 0-11,0 0-2,9 0-2,17 0-10,14 0-1,15 0-35,3-8-22,2 1-12,-5-3 2,-4 0 8,-5 3 15,-3 2-58,-4 1-46,-6 0-204</inkml:trace>
  <inkml:trace contextRef="#ctx0" brushRef="#br0" timeOffset="317801.894">11399 1540 1321,'0'0'0,"0"0"-161,0 0 149,0 0 10,0 0-24,0 0-349</inkml:trace>
  <inkml:trace contextRef="#ctx0" brushRef="#br0" timeOffset="318066.4143">11939 1484 400,'0'0'670,"0"0"-670,0 0-66,0 0 63,0 0 0,0 0-29,7 3-174,2-3-88</inkml:trace>
  <inkml:trace contextRef="#ctx0" brushRef="#br0" timeOffset="318739.9431">12579 1352 1089,'0'0'0,"0"0"-70,0 0 70,0 0 24,0 0-6,0 0-18,1 0-36,-1 0 15,0 0 3,0 0 11,0 0-2,0 0-2,0 0-2,0 0 8,0 0 4,0 0-3,0 0-24,0 0-10,0 0 5,0 0 5,0 0 2,0 0 6,0 0 13,0 0 6,0 0 1,0 0 0,0 0 0,0 0 5,0 0-1,0 0 4,0 0-3,0 0-3,0 0-2,0 0 4,0 0-2,0 0 5,0 0-2,0 0 1,0 0-1,0 0-4,0 0-1,0 0 0,0 0-1,0 0 1,0 0-2,0 0 1,0 0-32,0 0-111,0 0-347</inkml:trace>
  <inkml:trace contextRef="#ctx0" brushRef="#br0" timeOffset="320846.6151">14967 1489 1074,'0'0'177,"0"0"-159,0 0-14,0 0 0,0 0 55,-3 117-22,3-67 17,3-4-43,-2-4-8,-1-9 0,0-8-3,0-9-2,3-11-20,2-5-57,2-13-12,4-22 37,0-11-20,-3-7 12,-5-5 59,-3 0 3,0-4 13,0 2 15,0 7 6,16 7 23,10 17 11,8 15-25,9 11-4,5 3-22,-3 17-7,-13 17-4,-14 5-3,-18 9 3,-10 1 2,-26-1-5,-9-3-3,-3-5 0,5-2-1,11-4 0,7 0 0,11-7-1,10-5 1,4-7 1,0-4 6,17-4 25,10-3 6,4-4-22,4 0-10,2-3-5,1-11-13,-1-5-55,-5-4-22,-5-4-7,-6-4 18,-4 1-14,-5-2 48,-4 0 35,-2 2 10,-4 6 27,-2 7 44,0 3-14,0 9 2,0 3 10,0 2-11,0 7-36,0 18-15,0 8 21,0 4-1,0 1-19,4-4-5,9-5-3,1-7-1,3-8-34,5-7-17,5-7 2,3 0 10,1-17 3,-1-9 18,-3-10 8,-9-3 11,0-4 0,-8-1 14,-4 1 8,-5 6 22,-1 13 11,0 11 0,0 13-8,0 5-27,0 36-19,0 15 30,0 17 20,0 2-11,0-3-12,0-6-7,8-8-9,-2-12-10,2-10-1,2-10-2,-3-11-44,2-9-46,3-6-85,0-4-18,6-20-211</inkml:trace>
  <inkml:trace contextRef="#ctx0" brushRef="#br0" timeOffset="321387.0216">15872 1579 982,'0'0'185,"0"0"-184,0 0-1,26 80 77,-22-40-6,-2-4-38,-2-2-32,0-6-1,0-6-6,0-10-26,0-5-16,0-7-16,0 0-21,0-8 20,0-17 36,0-11 16,0-9 10,0-6 3,0-12 1,0 1 19,8-2 15,1 5 15,2 10 9,2 15-17,-1 14 20,0 11-18,0 9-37,2 0-7,0 22-11,-2 7 8,-5 7 1,-7 3-3,0-2-21,-8-4-15,-6-4 3,0-8 6,5-6 18,6-5 12,3-7 2,6 1 5,21-4 28,13 2 20,12-2 12,0 3 18,-4 2 1,-7 4-30,-13 4-8,-12 3-20,-13 7-19,-3 5-4,-22 4-6,-17-2-1,-11-5-14,-6-6-36,-3-9-41,5-10-80,11 0 19,12-9-94,15-11-45,16-5-205</inkml:trace>
  <inkml:trace contextRef="#ctx0" brushRef="#br0" timeOffset="321675.6076">16538 1476 1289,'0'0'63,"0"0"-63,0 0 0,0 0 5,6 91 48,-2-40-27,-3-1-21,-1-6-5,2-7-28,-2-4-57,0-10-33,0-7-77,0-13-161,0-3-296</inkml:trace>
  <inkml:trace contextRef="#ctx0" brushRef="#br0" timeOffset="321843.6039">16587 1487 618,'0'0'262,"0"0"-176,0 0-23,0 0 29,0 0-49,92 87 20,-65-38-34,0-4-3,-2-8-19,-5-4-7,-2-8-12,-3-11-75,-5-9-94,-3-5-168</inkml:trace>
  <inkml:trace contextRef="#ctx0" brushRef="#br0" timeOffset="322030.9954">16843 1426 826,'0'0'114,"0"0"-84,0-77 93,0 75 29,0 2-62,0 24-61,6 17-8,3 15 25,-1 2-20,-2 0-16,-6-8-2,0-2-8,0-4-63,-6-4-102,0-5-88,-2-13-201</inkml:trace>
  <inkml:trace contextRef="#ctx0" brushRef="#br0" timeOffset="322370.5637">16472 2133 733,'0'0'101,"0"0"-67,118-24 124,-69 17-18,-1 0-71,1 1-27,0 2-16,-8 0-10,-9 1-14,-14 1-2,-8 2-11,-10 0-65,0 0-52,-8 0-101,-17 0 46,-7 13-56,-8 4-78</inkml:trace>
  <inkml:trace contextRef="#ctx0" brushRef="#br0" timeOffset="322489.791">16615 2189 447,'0'0'213,"0"0"-76,0 0 14,0 0-11,0 0-47,0 0-26,3 9-40,21-9-27,9 0-3,10-2-96,5-12-264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1-16T09:39:45.13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11186 2121 84,'0'0'741,"0"0"-704,0 0-35,0 0 112,0 0 51,0 0-78,0 0 19,0 0-29,65-8-52,1 6 4,20-3 2,10 1 14,-2 0-14,-5 0-1,-7 2-13,-11-1-6,-12 3 2,-13 0-9,-16 0 3,-15 0-7,-9 0 1,-6 0-1,0 0 0,0 0-10,-15 0-16,-16 0 26,-11 0 0,-12 0 0,-5 0 0,0 0 0,6 0 1,11 3-1,15-3 2,13 0-2,14 0 0,0 0 15,0 0 14,0 0-5,20 0-6,15 0-8,20-3-10,18-4-9,9 2-55,-3 0-146,-23-4-269</inkml:trace>
  <inkml:trace contextRef="#ctx0" brushRef="#br0" timeOffset="1264.2573">5474 3708 806,'0'0'65,"0"0"-63,0 0 73,0 0 131,0 0-92,0 0-14,24 0-48,24 0-33,18-1 12,20-1 10,13-2 1,14-1-11,8-4-7,6-4 0,2 1-3,-8-4-4,-13 2-1,-16 0-5,-28 2-10,-21 5 2,-22 3-3,-15 1 0,-6 3-1,0 0-3,-9 0-17,-19 0-8,-17 0 1,-21 0-1,-17 3 19,-16 8 2,-5 4 2,-6 2-5,-2 2 5,2 1 2,2-4 4,13-1 0,23-6 0,26-4 0,22-3 1,19-2 3,5 0 29,23 0 15,30-2-29,31-7-18,23 0 1,9 1 1,-3 2 5,-10 0 1,-7 3-9,-8 2 0,-11 1-48,-10 0-221,-15 0-346</inkml:trace>
  <inkml:trace contextRef="#ctx0" brushRef="#br0" timeOffset="23081.3064">11651 5280 954,'0'0'40,"0"0"-37,0 0 84,0 0 4,0 0 2,0 0-30,0 0-1,0 0-14,28 3-2,1-3-7,8-7-4,5 0-13,1 2-3,2 2 0,-5 1-4,-3 0-5,-4 2-5,-3-3 3,-9 3-8,-8 0 2,-7 0 0,-4 0 4,-2 0-6,0 0-2,0 0-7,0 0-34,0 0-19,0 0-22,4 0-62,7-8-76,5-1-264</inkml:trace>
  <inkml:trace contextRef="#ctx0" brushRef="#br0" timeOffset="23999.314">16795 5125 436,'0'0'25,"0"0"-23,0 0 145,0 0-45,0 0-2,0 0-44,-1 4 71,1-4-18,0 0-37,0 0 56,9 0-48,13 3-26,8 0-8,7 0 7,7 0-19,2 1-14,0-3-5,2-1-9,-7 0 5,0 0-1,-11 0 2,-6 0-9,-8 0-1,-8 0-1,-7 0 0,-1 0-1,0 0-5,0 0-21,0 0-23,0 0-18,0 0-29,0 0-51,0 0 10,0 0-98,5 0-47,9 0-326</inkml:trace>
  <inkml:trace contextRef="#ctx0" brushRef="#br0" timeOffset="26427.3977">9839 6274 801,'0'0'96,"0"0"-88,0 0 114,0 0 4,0 0-82,0 0 12,55-17-9,-13 11 3,16 1-1,15-1-11,18-2-19,1 1 16,-5 2-5,-10-2-4,-10 2-11,-6 1-6,-4 2-8,-14 0-1,-11 2-2,-14 0 1,-9 0-23,-8 0-17,-1 0-21,0 0-20,0 0 29,-10 0 11,-10 0 23,-6 0-2,-9 0 18,-5 0 3,-10 0 0,-4 0 0,-7 0 0,-10 7 3,0 2-2,1-4-1,12 1 1,19-1-1,18-5 0,12 0 23,9 0 36,0 0 41,25 0-34,13 0-48,17 0-15,7 0-1,3 0-1,-4 0-1,-9 0 0,-4 0-1,-7 0-20,-6 0-86,-10 0-57,-8 0-76,-4 0-185</inkml:trace>
  <inkml:trace contextRef="#ctx0" brushRef="#br0" timeOffset="32066.6088">11425 7268 947,'0'0'55,"0"0"-52,0 0 117,104-16-49,-57 7 34,5-1-58,2 1-6,3 1 5,-5 2-11,-1 0 13,-8 4-20,-5 0-21,-4 2-5,-4 0 2,-8 0-3,-4 0-1,-8 0 0,-5 0-1,-2 0-3,-3 0-10,0 0-1,0 0 4,0 0 4,-3 0 0,-9 0-1,-6 0 6,-7 0-1,-5 0-4,-6 0-8,-4 7 7,-2-1 2,5 1 5,1 2 1,14-2-2,8-3 2,8-1 1,6-3 0,0 2 8,0-2 11,0 0 0,6 0 0,9 0-5,9 0-5,6 0 0,3 0-5,1 0-1,6 0 3,-4 0-5,-2 0 6,-3 0-3,-4 0-2,-6-4-3,-6 3 4,-8-1-3,-2 2-1,-5 0 1,0 0 1,0 0-2,0 0-3,0 0-1,0 0-2,0 0-7,0 0-6,0 0-4,0 0-8,0 0-17,0 0-62,0 0-3,0 0-5,-1 0-41,1 0-80,0-2-132</inkml:trace>
  <inkml:trace contextRef="#ctx0" brushRef="#br0" timeOffset="36112.339">16439 8390 1140,'0'0'30,"0"0"-25,92-19 75,-53 14 33,3 0-22,-3 2-58,1 1-11,3-1-2,-4 1-4,-1-2 0,-4 1-1,-4 1 1,-5 1-6,-3-1-1,-8 1 2,2-1-1,-7 1-7,-4-1-1,0 2 0,-3 0-1,-2-1-1,0 1 1,0 0-1,0 0-2,0 0 2,0 0-3,0 0 1,0 0-3,0 0 4,0 0-1,0 0-2,0 0-5,0 0-1,0 0-3,0 0 0,0 0 3,0 0 3,0 0 2,0 0-1,0 0 5,0 1 1,0-1 0,0 2 0,0-1 0,0 1 0,0-1 0,0-1-1,0 0-4,0 0-2,0 0-7,0 0-2,0 0 3,0 0-11,0 0-28,0 0-32,0 0 8,-2 0 5,-3 3 21,2-3-20,-2 0-22,1 0-43,-3 0-5,3 0-18,-3 0-57,5 0-33</inkml:trace>
  <inkml:trace contextRef="#ctx0" brushRef="#br0" timeOffset="39776.1002">4132 9420 267,'0'0'56,"0"0"-1,0 0 42,0 0-44,0 0 1,0 0-5,42-6-6,-30 3-2,4 3 13,3-2 3,-3 1-24,3-2 9,-4 0 0,-1 0-21,2 3-5,0-5-4,0 1-7,4 2 5,-2-1-1,3 0 2,-5-1 0,0 3-5,-4-1-2,2 2-1,-2 0-2,1 0 0,4 0 0,2 0-1,0 0 0,1-3 1,2 0-1,-1 1 0,-3-2 1,4 1-1,-4-1 1,-1 4-1,0 0 0,-2 0 0,2 0 0,-4 0 1,3 0-1,0 0 0,0 0 1,2 0-1,3 0 2,1-3 1,-1 3-1,0 0 3,0 0 0,-1 0-2,0 0 1,4 0 0,-2-2 2,5 2 4,1-1 1,2-2 3,1 0 3,2-2-2,0 0-1,0 1 5,-2 0-6,-1 2 1,0-3-3,0 5-2,-3 0-5,4 0 0,-3-2-1,-4-1-3,0-1 0,-3 1-1,1-7-75,-4-1-220</inkml:trace>
  <inkml:trace contextRef="#ctx0" brushRef="#br0" timeOffset="40707.8359">4323 10850 372,'0'0'76,"0"0"-74,0 0 107,0 0-22,0 0-36,0 0 6,0 6 16,10-2-7,7-1-16,4-2 1,9 0 11,7-1-4,6 0-3,8 0-9,4 0 5,0 0-8,3 0-15,1 0 28,0-2-33,-4 0-6,0 1 16,-3-1-6,-2 0-17,5 1-1,3-1 17,2 2-17,4-3-1,-1 2 7,-4-1-13,-2 1 18,-5-1-8,-8 1 0,-4 1-12,-10-1 3,-8-2 0,-3 0-1,-5-1-4,-1-2-9,-4-1-89,-1 1-143,-4-2-201</inkml:trace>
  <inkml:trace contextRef="#ctx0" brushRef="#br0" timeOffset="41579.3587">4678 12329 23,'0'0'571,"0"0"-537,0 0 34,0 0 70,0 0-54,0 0-25,-12-3 35,28 3-7,5 0-15,8 0 18,8 0-2,8-4-15,8-5-12,10 1-3,9 0-14,11-1-3,5-3-7,6 1-23,-3-3 20,-8 0-20,-6 0-7,-10 0 22,-10 2-18,-10 4 1,-8 3-3,-11 1 0,-7 1-2,-10 2-4,-6 1 0,-5 0 3,0-1-3,0 1-3,0 0-2,0-2-3,0 2-3,0 0-8,0-2-18,0-1-27,0-3-50,0-1-76,0-2-147,4-3-627</inkml:trace>
  <inkml:trace contextRef="#ctx0" brushRef="#br0" timeOffset="43780.577">14801 2701 101,'0'0'92,"0"0"-19,0 0 44,0 0 68,0 0-17,0 0 15,-7-67-59,7 57-14,0 3-20,0 0 6,0 3-15,0 1-26,0 2-7,0 1-10,0 0-28,0 19-10,4 23-7,8 16 7,5 10 18,-4 6-4,0-3 8,-2-1 0,-3-7-7,2-9-8,-1-9-3,0-11 0,-1-10-1,0-9 1,-3-8-4,-4-4 2,1-3-2,-2 0 8,0 0 0,0 0-1,0 0 2,0-10-2,-3-3 1,-4-1-5,0 0-3,-2 1 0,2 1-1,-1 1 1,-3 1 2,-3 0-2,-2 2-2,-6 2 2,-4 3-5,-6 3 0,-8 0 3,-4 12-2,-7 13 2,0 11 2,-6 14 0,-1 16 0,6 15 4,12 15 0,13 5-2,22-2 5,5-7-5,35-12 6,17-10 2,13-15-5,15-11 0,12-12 1,17-17 6,6-10 2,7-5 5,-1-17-1,-5-16 2,-13-6 7,-15-10-20,-19-8-4,-19-5 1,-20-11-3,-21-5 3,-9-3-4,-33-2-1,-17 5 0,-14 8-1,-11 7-1,-4 11-3,-3 13-1,6 14 1,7 9-3,11 9 2,10 7-7,11 0-19,9 9-47,7 16-73,10 10-73,10 8-93,1 4-351</inkml:trace>
  <inkml:trace contextRef="#ctx0" brushRef="#br0" timeOffset="44127.1492">14785 3696 1103,'0'0'28,"0"0"-6,10-84 157,2 68-60,3 9-80,3 7-24,6 0-4,3 10-6,1 12-2,2 3 1,-2 5 4,-1-4-2,-2-1 3,-5-7 2,4-7 1,-5-7-1,-7-4-1,-1 0 4,-6-8 3,-2-17 5,-3-9-9,0-4-13,0-2-2,-10 2-36,4 7-66,2 12-119,2 14-117,0 5-529</inkml:trace>
  <inkml:trace contextRef="#ctx0" brushRef="#br0" timeOffset="44989.0205">15071 4100 1294,'0'0'52,"0"0"48,0 0 58,0 0-70,0 0-32,0 0-30,-3 7-10,0-1-8,-1 2-3,-5 5 2,1 4-2,1 3-5,2 2 4,2 2-3,2 1 0,1-3 0,0-1-1,0-3 0,0-2-1,0-5 1,0-6 0,0-2-4,0-3-12,0 0-18,0-2 2,0-12 19,-4-5-18,-4 1 12,0 1 17,2 4 2,2 2 1,-2 5 9,3 0 6,2 3 3,1 3-9,0 0-3,0 0 1,0 0-2,0 5-6,0 16 0,14 6 9,5 4 15,3 5-11,2-1-4,-2 2 2,-5-4-1,-3-1-9,-5-7 1,-3-7-1,-3-5-1,-2-7 1,-1-4 1,0-2-2,0 0 2,0 0 0,0 0 6,0 0-4,0 0 9,2 0-6,1-5-2,3 1 3,4-1-4,13 2 4,17-6-2,25-1 2,29-4 6,28 0 7,22-4 11,18-1-13,4 2 20,-4-1-22,-4 4-17,-12 3 0,-16 5 0,-17 1 0,-29 2 0,-31 3 0,-23 0-21,-24-2-109,-6-7-120,-12-6-503</inkml:trace>
  <inkml:trace contextRef="#ctx0" brushRef="#br0" timeOffset="46181.2497">14713 2641 948,'0'0'57,"0"0"-1,0 0 72,0 0-36,0 0-38,0 0-14,0-7-5,0 7-5,0-3 25,15 2 33,27-2-17,31-1-16,33-2 5,27 1-10,10-2-3,7 0 2,6-1-26,-4 0-1,-3-1-9,-8 3 5,-18-2-7,-23 3-6,-23 2-3,-21 1-1,-18 2-1,-17 0 0,-7 0-8,-8 0-6,-5 0-7,1 0-1,-2 0 7,1 0 4,5 0 5,-3 0 3,3 0 1,-6 0 0,0 0-2,0 0-12,0 0-2,0 0 1,0 0 0,0 0 4,0 0 5,0 0 4,1 0 2,-1 0 1,0 0 0,0 0-1,0 0-7,0 0-7,0 0 8,0 0 7,0 0 1,0 0-1,0 0 1,0 0 1,2 0 3,3 0 5,4 0 2,8 0-1,3-1-3,1-2 3,-1 3-5,2 0-3,7 0-2,7-1 2,4-4-2,5 0 4,-3-3 3,0-1 5,-14 4-5,-6 1 1,-14 2-4,-5 1-4,-3 1 0,0 0-3,0 0-3,0 0 1,0 0-7,0 0-3,0 0-4,0 0-5,-3 0-11,1 0-20,1 0-43,-2 0-27,1 0-74,-1 0-5,2 4-86,1 1-116</inkml:trace>
  <inkml:trace contextRef="#ctx0" brushRef="#br0" timeOffset="46932.0804">16740 4395 836,'0'0'54,"0"0"-51,0 0 111,0 0-7,0 0-35,0 0 28,0 2 27,2-2-30,14 0 3,10 0-19,9-6-10,7 3-28,7-4-3,2 3-13,3-2-5,-2 1 0,-4 0-4,-2 0-6,-6-1-2,-7 1-9,-5 1 3,-5-2-4,-7 1-2,-3 3-24,-3-1-32,-3-1-37,-5-1-138,-2-6-247</inkml:trace>
  <inkml:trace contextRef="#ctx0" brushRef="#br0" timeOffset="48034.4962">15821 2031 709,'0'0'372,"0"0"-366,0 0 41,0 0 84,0 0-29,0 0-60,-3 3-6,11 20 22,1 5-4,0 3-28,-2 2 5,-1 0-13,-3 2-12,-1-8-2,1 0-1,0-5-2,1-5 1,3-5-1,-1-3 2,1-2 1,-4-6-2,-2 1-2,1-2-20,2 0-58,6-2-46,5-11-142,0-5-214</inkml:trace>
  <inkml:trace contextRef="#ctx0" brushRef="#br0" timeOffset="48291.2985">15996 2196 1148,'0'0'15,"0"0"32,0 0 172,0 0-134,0 0-50,0 0 2,12-15 1,-12 15-23,1 4-10,2 10 13,3 5 4,-1 1-15,-2-1-4,3 2 1,-3-3-4,1-6 0,-1-3 0,0-5 0,0-3-3,5-1-43,2 0-39,2-8-84,3-13-139,-8-4-300</inkml:trace>
  <inkml:trace contextRef="#ctx0" brushRef="#br0" timeOffset="48431.401">16077 2005 719,'0'0'294,"0"0"-287,0 0 59,0 0-14,0 0-52,0 0-57,0-15-171,6 25-217</inkml:trace>
  <inkml:trace contextRef="#ctx0" brushRef="#br0" timeOffset="48703.1377">16077 2005 1239,'80'87'130,"-71"-87"-117,0 2 131,0 8-60,-2 5-65,1 6-6,-1 2-6,1 1-4,-1-1-3,-1-3 0,0-1-1,0-5 1,-1-6-2,-1-3 0,0-5-4,1 0 6,3-16 1,3-9-1,-3-6 0,-1-4 0,1-1 0,-1 5-23,1 5-31,2 10-25,5 12-169,-3 4-263</inkml:trace>
  <inkml:trace contextRef="#ctx0" brushRef="#br0" timeOffset="48962.3714">16508 2181 1448,'0'0'9,"0"0"12,0 0 45,0 0-12,0 0-46,0 0-8,40-43-12,-44 37-25,-5 0-11,-2-1 33,-1 6 8,2 1 1,-1 0 2,5 17 2,3 7 2,3 6 4,0 3 0,17 0-1,2-7 0,1-2-3,5-5-65,-1-9-205,-1-3-515</inkml:trace>
  <inkml:trace contextRef="#ctx0" brushRef="#br0" timeOffset="50163.2732">16273 4713 1236,'0'0'52,"0"0"29,0 0 103,0 0-109,0 0-53,0 0-11,71-22-4,-62 38-7,-3 2-1,-3 3-3,-1-4-11,-2-3-33,0-8-11,0-2 0,1-4 12,3 0 28,1-16 19,5-6 2,3-6 1,4 3 10,0 3 25,2 2 0,-4 8 11,-4 5 0,-2 4-23,-1 3-11,-2 0-15,3 13-1,2 5-3,-2 2 4,-2 2-6,2-5-8,-2-2-15,-1-6-4,-2-6-15,4-3 11,2-3 22,4-13 7,-2-9-8,-2 0 15,-4 2 1,-5 3 3,-1 6 8,0 4 4,0 6-2,0 4-7,0 0-6,0 1-14,0 14 2,0 3 8,0 2 0,7-1 1,4-5-8,1-5-21,-1-7-3,2-2 17,-2-2 8,0-17 6,-3-2 3,-1-1 1,-2 3 6,-2 5 12,-1 4 7,-2 6-7,0 4-12,0 0-6,2 4-38,4 9 29,-1 4 7,5-2 1,2-1 0,-1-5-7,-4-3-16,-1-6 6,-1 0 18,0 0 4,-1-6 26,1-3 38,-2-1-30,-1 4-12,1 5-7,-3-1-9,2 2-8,-1 0-2,6 0-10,0 3 1,6 6 9,0-2-1,5-1-6,4-3-106,3-3-141,-1 0-683</inkml:trace>
  <inkml:trace contextRef="#ctx0" brushRef="#br0" timeOffset="53431.0193">15710 2439 144,'0'0'97,"0"0"-86,0 0-11,86-13-2,-56 7 1,0 0 0,-4 3-2,0-2-5,-5 5 2,3-3-22,-2-1-76,2 1 5</inkml:trace>
  <inkml:trace contextRef="#ctx0" brushRef="#br0" timeOffset="53861.322">16645 2257 218,'0'0'0,"0"0"-94,0 0 94,0 0 75,80-13 5,-65 13-65,-1-2 40,1 1-42,-5 1-13,2 0 2,-2 0-2,0 0-4,0 0-51,-5 0-15,3-2 36,-2 2 27,4-1 6,1 0 1,3 1 2,3-3-2,3 1 0,-2 0-22,1-1-151</inkml:trace>
  <inkml:trace contextRef="#ctx0" brushRef="#br0" timeOffset="57437.2401">16930 3604 700,'0'0'91,"0"0"-91,0 0 18,0 0 61,0 0-38,0 0-16,6 45-2,-6-15 13,0 4-22,-12 2 1,-9 3-3,-6-3 6,-3-1-1,-1 1 0,-3-5-1,-2 1-1,-3-6 1,-3 0-6,-4-5 3,-5-4-6,-2-6-3,0-3-4,4-5 0,4-2 0,1-1 0,3 0 0,2 0 0,1-1 0,5-7 0,2 1 0,5-3 0,7-1-1,6-2-9,7 1 0,2-2 4,4 0 3,0 4 3,0 0 0,0-3 0,4-1 3,10-3-3,6-3-11,1 3-5,1 0 16,-8 2 2,-7 8 5,-4 3 11,-1 2-3,-2 2 1,0 0-3,0 0-7,0 0-6,0 0 0,0 11 0,-8 6 0,-6-2 0,-2 2 0,0 1 0,-5-3 1,-1 0 2,6 1-1,-1-3 17,5-1 3,2 2-6,2-4 4,3 2-9,2 0 6,3 1 12,0-1-4,0-4 4,0 2 3,8-1 0,11-1-14,17 0-11,18-3-7,17-3-49,13-2-229,4 0-596</inkml:trace>
  <inkml:trace contextRef="#ctx0" brushRef="#br0" timeOffset="61157.3319">2087 14849 615,'0'0'36,"0"0"-8,0 0 131,0 0-28,0 0-61,0 0-14,0 0 0,0 0 12,139-30 41,-60 30-18,22 0-20,23 6-7,13 2-6,14 0-11,1 0-14,-12-5-10,-11-2 22,-15-1-17,-12 0-6,-13 0-4,-16 0-9,-17 0-3,-16 0-3,-19-3-3,-8 0-1,-10 2-15,-3-1-14,0-1-23,-9-4-22,-17 0-48,-6-3-9,-8 2-58,-9-1-28,1 3-115</inkml:trace>
  <inkml:trace contextRef="#ctx0" brushRef="#br0" timeOffset="62215.4121">1761 14795 1016,'0'0'55,"0"0"-41,113 5 131,-49 2 21,16 2-72,16 2-22,14 1 4,14-1-21,10 3-8,5-3-10,1-4-5,-7-5-8,-15-2-11,-11 0-5,-11-9 7,-13-2-4,-10 1-7,-12 0-1,-10 3 2,-11 2-5,-11 2 2,-5 1-2,-8 2 0,-7 0-2,0 0-3,-4 0 2,0 0 2,1 0-7,-3 0 4,2 0 3,-2 0-3,-2 0 4,1 0 3,1 0-3,-3 0 0,7 0 0,-2 0 0,1 0 0,0 0 1,0 0-4,-1 0 3,0 0 0,-4 0 3,0 0-3,-1 0 0,0 0 0,2 0-3,-2 0 3,0 0 0,0 0 0,0 0 0,0 0 0,0 0 0,0 0 0,0 0 0,0 0-1,0 0 1,0 0 3,0 0-3,0 0-3,0 0 2,0 0 1,0 0 0,0 0 0,0 0 0,0 0 0,0 0-1,0 0-1,0 0 1,0 0 0,0 0 1,0 0 0,0 0 0,0 0-1,0 0 1,0 0-1,0 0 1,0 0 0,0 0 0,0 0 0,0 0 0,0 0 0,0 0 0,0 0 0,0 0 0,0 0 0,0 0 3,0 0-3,0 0-4,0 0 4,0 0 0,0 0 2,0 0-2,0 0 0,0 0-2,0 0 4,0 0-5,0 0 2,0 0 1,0 0 1,0 0-1,0 0 0,0 0 0,0 0 0,0 0 0,0 0-1,0 0-2,0 0-4,0 0-5,0 0-12,0 0-26,0 0-28,0 0-66,2-8-78,9-11-143</inkml:trace>
  <inkml:trace contextRef="#ctx0" brushRef="#br0" timeOffset="102729.4915">4223 9479 601,'0'0'40,"0"0"-39,0 0 14,0 0 89,0 0-36,0 0-15,0 0 6,-27-15-25,27 15-5,0 0 21,0-2 1,0 2 9,14 0 13,17-1-5,15 0-7,17-4 5,10-3 5,9-1-13,6-3-16,4 2 3,1 2-7,-4 0-10,-2 5-4,-13 0-5,-5 3-7,-11 0-4,-12 0-7,-11 0 1,-15 0-2,-9 0-2,-8 0 1,-3 0 1,0 0-9,0 0-17,0 0-23,0 0-40,0 0-75,-3 0-95,-5-4-277</inkml:trace>
  <inkml:trace contextRef="#ctx0" brushRef="#br0" timeOffset="103642.7181">4348 10819 512,'0'0'70,"0"0"-64,0 0 87,0 0 28,0 0-25,0 0-10,-16 3 3,17 1-27,14 0 1,6 2 29,9 0-29,15-2 7,9-1 0,16-3-6,14 0-2,12 0-14,4-7-8,6-5-2,-3 1-16,-8-3 5,-10 5-6,-16 1-16,-17 2-2,-15 2 0,-14 4-1,-11 0-2,-8 0 0,-4 0 0,0 0 0,0 0 0,0 0-6,0 0-19,0 0-7,0 0-36,-3 0-26,-12 0-18,-10 0-23,-11 7-61,0 1-153,-4 1-450</inkml:trace>
  <inkml:trace contextRef="#ctx0" brushRef="#br0" timeOffset="105016.6238">4302 12296 349,'0'0'86,"0"0"31,0 0-13,0 0-13,0 0 4,0 0-15,-42 9 3,42-6 11,17 1-6,16 0 9,14 0-2,14-2 8,14 1-21,16-3-12,14 0-13,9 0 4,8-3-20,5-3-13,-1-2 8,-9 0-22,-12 4-11,-20-1 2,-22 2-3,-17 3-2,-21 0-1,-13 0 0,-9 0-1,-3 0-8,0 0 2,0 0-3,0 0-1,0 0 2,0 0-3,0 0 0,0 0-7,-9 0-1,-4 0 1,2 0 1,-8 0-3,2 0-4,-11 0-2,0 0 6,-7 0-7,-6 1-5,-7 6-1,-9-4 7,-12 1 8,-8-4-4,-6 2-3,-1-2 6,-1 5 7,3 0 8,3 2 5,7 1-2,13-2 5,15-1-2,16-2 7,12-1 28,10-2 12,6 0 11,0 0 24,22 0-27,20 0-30,21 1-2,17-1 9,8 0 0,3 0-11,-1 0-12,-4 0 3,-8-6 4,-12 2-14,-10 2-1,-11-1-2,-7 1-1,-11 2-20,-10 0-83,-8-1-142,-5-2-163</inkml:trace>
  <inkml:trace contextRef="#ctx0" brushRef="#br0" timeOffset="106337.5021">4568 14512 585,'0'0'180,"0"0"-105,0 0 34,0 0 18,0 0-30,119 0 26,-52 0-3,13 0-27,14 0-6,6-3-21,-1-6-18,1-1-26,-16 0 21,-4 0-36,-13 1 0,-13 0-1,-12 3-2,-16 1-3,-8 1 0,-12 4-1,-4-1-1,-2-1-2,0 2-10,0 0-6,0-1-6,-8-1-3,-10 1 6,-8 1 8,-9-2-2,-5 2-2,-12 0-1,-9 0 2,-14 0-3,-10 5 5,-11 1 1,-5 2-6,1-1 0,5 0 13,8 0 4,14-2 3,15-2 0,13 0 0,17-3 1,13 0 6,10 0 19,5 0 5,5 1 17,29 2-22,18 0-9,20-2 0,13-1-4,3 0-5,0 0-2,-7 0-1,-7 0-2,-4 0 0,-7-4-3,-3-3-8,-11 1-66,-10 2-109,-11-3-82,-7 3-156</inkml:trace>
  <inkml:trace contextRef="#ctx0" brushRef="#br0" timeOffset="110775.6872">4830 9411 448,'0'0'129,"0"0"-39,0 0 34,0 0-36,0 0-37,0 0-8,-4-3 1,4 3 1,0 0-8,0 0 12,0 0 3,0 0 19,0 0-1,11 0-12,12 0 11,11 0 1,14 0-1,7-2-9,8-4-10,10 3-4,0-2-17,0 1-3,-2 2-7,-5-2-5,-8 0-7,-10-1 9,-8 0-7,-13 1-7,-10 1 1,-8 0-2,-4 1-1,-2 2 0,-3-3-3,0 3 1,0 0-2,0 0-32,0 0-50,0 0-92,0 10-119,-13 8-164</inkml:trace>
  <inkml:trace contextRef="#ctx0" brushRef="#br0" timeOffset="111720.4243">4046 10842 492,'0'0'170,"0"0"-161,0 0 68,0 0 29,0 0-58,0 0 14,-39 25 1,39-20-7,16-2 31,20-1 21,19-2 38,27 0-24,18 0-21,22-6-24,13-4-15,1 2-35,-4 4 23,-14 1-22,-7 1-6,-13 2 5,-13 0-15,-17 0-9,-14 0-1,-18 0 0,-8 0-2,-10 0-2,-9 0 2,-6 0 0,0 0 0,-3 0 0,0 0 3,0 0-3,0 0-1,0 0 0,0 0-11,0 0-5,0 0-1,0 0-2,0 0 2,0 0 2,0 0 4,0 0-8,0 0-9,0 0-3,0-1-42,0-6-109,-3 1-79,0 0-24,3-1-232</inkml:trace>
  <inkml:trace contextRef="#ctx0" brushRef="#br0" timeOffset="112803.4693">7416 9174 98,'0'0'485,"0"0"-434,0 0 87,0 0 63,0 0-61,0 0-53,-25-20 0,17 1-3,1-5-43,6-2-23,1-6 8,0 0 13,0 1-24,10 5 10,4 4-3,6 2-2,9 4-6,5 3-1,5 4 3,5 9-10,1 0-1,1 10 3,-4 16-4,-4 10-2,-5 6 2,-7 0-1,-3 0-1,-6-5 0,-1-2-2,4-7 4,0-6 4,5-5 5,-1-6 7,7-8 5,2-3 7,0-3-9,-2-18-6,-2-4-3,-4-6-4,-3-3-1,-4-2-5,-3-1 0,-7 1-4,-4 7 0,-2 7-5,-2 8-19,0 9-39,0 5-81,-9 2-198,-15 20-543</inkml:trace>
  <inkml:trace contextRef="#ctx0" brushRef="#br0" timeOffset="113589.4938">7254 10762 624,'0'0'65,"0"0"86,0 0 73,0 0-119,-6-88-1,12 74 3,6-1-21,3 1-22,7 0-13,8 1-17,3 5-18,6 1-6,-2 7-7,-5 0 1,0 1 0,-5 15 0,-5 4-2,-1 2 1,-3 2-2,-5 0 2,2-5 0,-1-4-2,-1-2 7,8-7-3,4-4 18,4-2 4,2-2-2,-3-12 0,-1-8-11,-7-2 1,1-3-11,-5-3 11,-6 0-7,-6 1-3,-2 2-3,-2 0-1,0 0-1,0 4-19,-3 6-50,-3 12-87,5 5-213,-2 2-660</inkml:trace>
  <inkml:trace contextRef="#ctx0" brushRef="#br0" timeOffset="114361.1552">7289 12112 874,'0'0'132,"0"0"-67,0 0 89,0 0-87,0 0-13,0-86 2,5 60 5,4-1-1,3 1 1,1 5-9,1 6-21,5 2-15,5 6-6,4 5-8,2 2 3,0 9 0,0 15-5,-9 6 0,1 4 0,-6-3 0,-8 0 0,2 0 0,-1-5 0,2-1 1,4-4 0,4-5 4,6-6 4,7-2 26,-2-6-6,4-2-9,-4 0 3,-5-14-8,-5-5-8,-3-6-2,-3-7-5,-1-3 3,-6-2-2,3-1-2,-3 1-21,2 0-12,-3 5-48,-3 2-103,-3 8-155,0 5-346</inkml:trace>
  <inkml:trace contextRef="#ctx0" brushRef="#br0" timeOffset="120982.5808">4803 14470 383,'0'0'139,"0"0"-109,0 0-29,0 0 45,-82-22 5,58 20-19,1 0 7,3 2 23,4 0 14,6 0-3,6 0 15,4-2-4,0 2 0,0-1 25,0 1-4,18 0-46,22 0-18,21 0 0,19 0 13,8 3-17,4-3-9,-2 0 1,-5 0-9,-5 0 3,-14-5-15,-17 0-7,-13 1 4,-18 1-4,-8 1 0,-9 2 0,-1 0 0,0 0 2,0 0-1,0 0-2,0 0-2,0 0-7,-11 0 0,-1 0 2,-6 0-6,3 0 4,0 0 2,3 0 2,4 0-2,2 0 0,5 0 4,1 0-3,0 0-1,0 0-1,0 0 1,0 0 6,0 0-1,0 2 0,0-2-1,0 0 2,0 0-1,0 0 2,0 0 0,0 0-1,0 0 1,0 0 0,0 0-3,0 0 3,0 0-3,0 0-1,0 0-1,0 0 3,0 1 1,0-1 0,0 0 1,0 0-1,0 0 1,0 0 0,0 0 0,0 0 0,0 0 0,0 0-1,0 0 1,0 0 0,0 0-3,0 0 3,0 0-5,0 0 4,0 0-2,0 0 3,0 0-3,0 0 2,0 0 0,0 0-2,0 0-1,0 0 1,0 0 0,0 0 1,0 0 0,0 0 2,0 0-1,0 0 1,0 0-1,0 0-1,0 0 1,0 0 0,0 0 1,0 0 0,0 0-1,0 0 1,0 0 0,0 0-1,0 2 1,0-2 0,0 0 0,0 0-1,0 1 1,0 1 0,0-1-1,0 1 1,0-1 0,0-1 0,0 2-1,0 0-2,0-1 1,0-1-1,0 0 2,0 0-1,0 2 1,0-2 1,0 0-3,0 0 2,0 0 1,0 0 0,0 2-2,0-2 1,0 0-2,0 0 1,0 1-1,0-1 3,0 0 0,0 1 0,0-1 0,0 2 0,0-2-1,0 0 1,0 0-1,0 1 1,0-1 0,0 3-1,0-2 0,0 2-5,0 0-19,0 0-9,0-1-5,0 0-19,-1-1-22,1-1-30,0 1-56,0-1-75,0 0-41</inkml:trace>
  <inkml:trace contextRef="#ctx0" brushRef="#br0" timeOffset="130435.045">15541 9503 589,'0'0'85,"0"0"-20,0 0 86,0 0-36,0 0-25,0 0-16,0 0 5,-1-8 6,1 8-11,0 0-32,0 0-15,0 0-22,0 0-4,0 3 2,-6 7-2,-3-3 0,-2 1 4,1-2-4,1-4 4,1-2-2,4 0 1,-3-6-2,4-7 2,1-4 4,0-2 5,2 1 4,0-2-3,0 1-4,2 2 5,13 1 0,0 5-7,4 3 0,1 2-3,0 5-2,1 1 0,-3 0 0,0 5-3,-4 8 4,-4 3-3,-4-1 2,-6 2-3,0 0 0,0 0 3,-11-3-2,-6-2-2,-1-3 1,-3-3-2,-6-1 1,0-5-10,2 0 4,8-3 2,6-14 5,3-2 0,4-3 3,4 0 3,0-1-2,2 4 4,9 2 4,2 6-2,1 4-3,2 4-5,4 3-2,3 0 0,1 13 1,-2 3-1,-3 4 0,-6-1 0,-6 1 2,-7-1-1,0-4 1,0-1-2,-14-2 0,-1-4-3,-6-4 3,-3-4-2,0 0-7,0 0 3,5-17 3,8 0 3,7-7 0,4 2 6,0-1-4,4 4 6,11 2 1,5 6-2,5 5-3,2 5-4,1 1 0,-1 3-4,-6 11 2,-6 3-1,-6 0 3,-9 2-3,0 3 0,-6-3 1,-18-1-2,-7-1-9,-5-6-12,-3-6-3,2-5 5,6 0 8,9-5 5,11-12 10,9-5 7,2-3 9,5 0 17,17 0-3,5 8-7,3 5-3,1 8-4,-3 4-9,-1 2-3,-7 17-4,-1 3-3,-8 4 0,-11 1 0,0-1 2,0-1-1,-20-3 2,-5-7 0,-4-6-5,1-8-2,0-1 3,7-8 4,6-14 3,6-3 2,9-3 6,0 1 6,3 1 10,18 4-3,4 8-5,1 6-11,3 8-3,-3 0-5,-6 11 0,-3 7 0,-9 3-1,-5 3-4,-3 1 2,0-3 1,-20-1 1,-5-5-1,-3-5-7,4-8 5,2-3 4,5-3 0,6-18 6,4-2 1,7-3 4,0 0-2,7 3 4,7 8-3,0 4-3,-2 6-5,1 4-2,-3 1-1,-1 0-2,-5 6-2,-1 8 0,-3 0 0,0 3 1,-5 0 1,-11-4-2,-3-3-3,-2-5 1,6-5 6,2 0 1,5-5 5,7-9 4,1-1 1,0 0 1,7 2 1,7 2-4,-2 6-3,1 2-4,-3 3-1,0 0-1,-1 0-4,-2 5 5,-3 1-8,-4 0 8,0-1-6,0-2 4,0-3 2,0 3 0,-4-3 1,-1 0 1,-3 0 2,0 0-4,2 0 1,1 0 2,4 0-3,1 0 0,0 0 0,0 0 0,0 0 1,0 0-5,0 0 2,0 0 2,0 0-2,0 0-2,3 0 4,-2 2 0,1 0 1,-2-1-2,0-1 2,0 0-2,0 0 2,0 0 0,0 0-1,0 0 0,0 0-1,0 0 1,-3 0-2,1 0 2,-1-1 0,2-6 1,1-1 0,0 2 2,0 1 0,0 2-2,0 2 0,0-1 3,0 2-3,0 0 1,1 0-2,5 0 0,2 0 0,-3 0 0,-1 3-1,-2 0 0,-2-1 1,0-2 1,0 0 1,0 0 1,0 0 1,0 0 1,0 0-1,0 0 0,0 0 0,-2 0-1,2 0 1,-1 0-3,1 0-1,0 0 0,0 0 2,0 0-1,0 0 1,0 0-2,0 0 0,0 0 2,0 0-2,0 0 1,0 0-1,0 0 1,0 0 1,0 0 0,0 0 1,0 0 0,0 0 0,0 0-1,0 0 1,0 0-1,0 0-1,0 0 2,0 0 0,0 0-1,0 0 2,0-2-1,0 2 0,0 0 0,0 0-1,0 0 1,0 0-3,0 0 6,0 0 0,0 0 0,-2 0-1,2 0-1,0 0 0,0 0-1,0 0-3,0 0 2,0 0-3,0 0 1,0 0 0,0 0-1,0 0-1,0 0-2,-1 0-9,-3 0-48,-6 0-64,-9 0-231,-2 7-490</inkml:trace>
  <inkml:trace contextRef="#ctx0" brushRef="#br0" timeOffset="131828.9299">3647 9472 825,'0'0'236,"0"0"-227,-110-29-9,50 29 19,-10 31 8,-9 20-12,1 21 2,-1 13-4,6 10-3,6 2 14,18-10-7,19-12 2,17-16 1,13-11 18,19-9 49,23-5-4,13 1 1,5-4-8,-2 5-17,-6 1-19,-14 6-10,-9 6-19,-18 6-1,-11 5-6,-12 4 3,-34 2-4,-17-4-3,-13-9-1,-6-17-15,5-21-41,11-15 13,16-22 19,19-21 25,16-10 7,15-5 6,10 7 25,20 7-4,6 16-8,3 14-13,2 14-7,3 20-4,-7 29-2,-7 29 2,-9 23 0,-14 24 2,-7 14 0,0 8 0,-14 3-1,-12-1 4,-7-6-1,-4-11 10,7-14 10,6-28-8,9-20 3,14-19 4,1-17-3,3-10-6,24-9-11,9-8-4,20-7 3,23 0 2,23-24-2,20-9-4,3-1-27,-11 2-89,-31 0-308</inkml:trace>
  <inkml:trace contextRef="#ctx0" brushRef="#br0" timeOffset="132686.2319">558 10396 1404,'42'-82'0,"29"-25"5,22-21 13,13-17 62,-2 0-41,-17 13 17,-23 15 17,-24 17-48,-16 16-21,-15 25-3,-9 26 3,0 24 2,-18 15-6,-28 47-6,-17 36 2,-11 34-2,5 21 1,17-1 0,19-11 1,18-21 3,15-28-2,0-29 3,20-25-3,11-19-6,12-10 9,2-19 3,-2-9 4,-6-3 2,-9 6 7,-11 5-2,-5 10-3,-9 6-3,0 4-5,-3 0-3,6 6-13,0 8 10,3 6-1,-2-3 4,1 0-1,1-4-3,4-2-69,-2-6-76,2-5-101,-4-3-220</inkml:trace>
  <inkml:trace contextRef="#ctx0" brushRef="#br0" timeOffset="132828.3156">1232 9668 1317,'0'0'54,"0"0"-54,0 0 1,0 0-1,0 0-63,0 0-107,18 104-316</inkml:trace>
  <inkml:trace contextRef="#ctx0" brushRef="#br0" timeOffset="133323.4354">1422 9936 1251,'0'0'90,"0"0"-88,0 0 77,0 0-7,0 0-49,0 0-1,54 101-17,-59-69-4,-4-5-1,-1-8-2,4-5-1,4-8-11,2-6 7,0-3 7,8-20 17,14-10-13,5-3 6,3 2 32,-1 8 18,-2 7-5,-8 11-34,3 8-18,-3 3-3,-4 19-6,0 7 4,0 4 1,-2-1-3,-4-5 2,2-6 2,1-6-11,1-10-1,2-5 6,1-3 6,5-16 2,0-10 1,0-3 0,-2-2 0,-5 1-1,-1 5-1,-5 8 1,-4 6-2,-4 10-1,0 4-3,0 0-43,0 6-4,0 8 42,0 3 6,0 2 3,0-5 1,8 1-1,-1-4 0,-1 0-2,-1-5-60,-1 0-84,-4-4-161,0-2-240</inkml:trace>
  <inkml:trace contextRef="#ctx0" brushRef="#br0" timeOffset="134462.8129">788 11555 440,'0'0'167,"0"-72"6,0 23 52,9-7-42,0-7-64,0-4-13,-2-2-38,-7 0-25,0 3-13,0 11-3,-6 13-4,0 18 7,2 12-12,-1 12-16,2 24-2,-3 30-16,-1 28 15,1 19 2,3 6-2,0-7 2,3-8-1,0-15 1,0-15-1,0-18 2,3-17-2,3-15 0,0-9-2,3-3 4,1-11 0,5-14-2,0-6-12,0 0-9,-6 4 2,-3 9-8,0 5 3,-3 13 14,5 0 4,2 17-15,3 12 19,2 3 2,-3-2 3,-2-5 5,-1-2 9,-3-9-9,-4-6-8,1-4-2,0-4-35,-3 0-164,3-7-103</inkml:trace>
  <inkml:trace contextRef="#ctx0" brushRef="#br0" timeOffset="134614.9116">954 11294 939,'0'0'461,"0"0"-439,0 0 80,0 0-16,0 0-86,0 0-16,-1-22-208,12 47-156</inkml:trace>
  <inkml:trace contextRef="#ctx0" brushRef="#br0" timeOffset="134870.7341">1164 11415 1590,'0'0'30,"0"0"-23,0 0 17,0 0-5,0 88-4,-2-37-10,-5-1-5,7-7 0,0-9 0,0-13-1,0-11 1,0-10-1,12 0 1,4-30 8,8-12-3,0-14-1,0-5-4,-5 1-23,-1 4-96,-6 13-110,-2 17-203</inkml:trace>
  <inkml:trace contextRef="#ctx0" brushRef="#br0" timeOffset="135303.578">1446 11605 1317,'0'0'109,"80"-82"-108,-50 51 129,-15 8 1,-6 7-92,-9 5-20,0 0-5,-4 2-9,-10 5-5,-7 4-12,0 0-17,-1 16-10,4 14 13,6 9 11,12 5 2,0 1 7,12-5 1,12-11 0,1-11 3,3-13 2,4-5 0,-1-19 8,5-18-3,3-13-2,-8-5-2,-4-1 1,-6 2 2,-9 9-2,-8 9-1,-4 14-1,0 13-1,-6 9-4,-9 17-30,-4 20 8,2 9 14,4 4-4,10-1 10,3-6 7,0-2 3,10-7 3,5-8 14,-1-3-1,-4-5-19,-4-2-6,-6-7-124,0 2-342</inkml:trace>
  <inkml:trace contextRef="#ctx0" brushRef="#br0" timeOffset="136179.4369">909 12026 776,'0'0'394,"-30"-89"-327,9 63 32,-6 16 49,-1 10-95,-2 24-53,3 31 0,4 20-3,12 11 0,6-3 0,5-8 2,0-16-3,18-15-4,5-18-15,2-18-21,5-8 14,-5-11 19,5-22 4,-9-6 0,-3-4 7,-6 9 5,-5 5 0,-7 17 3,0 10 18,0 2-14,0 14-12,0 15-10,-3 10 10,-3-3 0,5-4 0,1-9-2,0-10 1,0-9-1,7-4 2,2-4 6,6-18-4,-3-3 3,-5-5-5,-5 1 4,-2 4-4,0 2 2,0 5 0,-6 8-2,1 3 0,4 5-2,1 1-1,0 1 3,0-3 0,12 0 7,9 3 14,1 0 16,1 0-1,-1 0-8,-3 9-9,-1 8 0,-3 7-4,-3 1-6,-3 1-5,-3 0-2,-2-2-2,-1-4-2,-3-7-1,0-4-17,0-6 1,0-3 16,0 0 3,0 0 6,0-8-6,0-6-36,0-5-82,0 1-184,8-4-336</inkml:trace>
  <inkml:trace contextRef="#ctx0" brushRef="#br0" timeOffset="136803.685">1695 11630 377,'0'0'203,"0"0"-71,0 0 52,0 0 8,0 0-55,0 0-58,19-62-26,-14 65-41,-1 12 3,0 4 4,-4 1-5,0-3-6,0-4-3,0-6-2,0-4-2,0-3 2,-2 0 6,-1-1-1,3-11-1,0 0 13,0 2 10,0 5 2,0 5-14,7 0-13,3 3 0,-2 13 3,1 5 0,-4 2-2,-5-1-4,0 2-1,-14-7-1,-4-5-4,-6-10-7,2-2-11,-2-11 10,10-18 8,3-8 4,11-7 4,0 4 2,7 0 15,14 9 12,4 8-4,-1 10-5,1 8-6,-5 5-17,-1 5-1,-4 21-9,-7 15-18,-8 10-109,0 3-224,-11-2-658</inkml:trace>
  <inkml:trace contextRef="#ctx0" brushRef="#br0" timeOffset="137630.0514">1349 12272 440,'0'0'368,"0"0"-338,0 0 57,0 0 6,0 0-56,0 0-30,-57-12 4,57 13 7,0 7-3,0 5 11,0 4 5,0 3 3,3 0-11,2 2-13,-4-5-4,-1-4-3,2-7-3,-2-2-1,0-4 1,0 0 0,0 0 4,0 0 7,0 0-6,0 0-3,0 0 0,0 0-1,0 0 0,0 0-1,0 0-1,0 0 0,0 0-3,0-1-21,0 1-10,0 0-8,0 0-29,0 0-14,-5 0-28,-4 0-68,-2 0-32,1 1-80</inkml:trace>
  <inkml:trace contextRef="#ctx0" brushRef="#br0" timeOffset="138121.3397">1245 12411 313,'0'0'150,"0"0"-120,0 0 72,0 0 13,0 0 0,0 0 17,-13 1-10,13-4-19,0-4-16,0 0 2,0 0-21,0-1-30,0 3-22,0 2-7,0 0 2,2 3-5,-2-1-4,0 1-2,1 0-1,-1 0-3,2 0-1,1 4 1,0 7 4,-3 3-2,0-2 2,0 0 0,0-4-2,0-3 1,0-3-2,0-2-1,0 0 2,0 0 2,0 0 6,0-3 1,0-5-4,0-5-1,2 1 4,6-5 1,0-2 1,1-3 2,5 0-1,5-1 13,6 5 3,0 5-2,2 8 1,-1 5 2,-3 0-10,-2 15-8,-5 9 2,-6 5-2,-6 0-7,-4 1 3,0-4-3,0-2 1,-6-7-4,0-2-6,4-3-91,2-3-55,0-3-119,14-6-211</inkml:trace>
  <inkml:trace contextRef="#ctx0" brushRef="#br0" timeOffset="139667.7967">1634 12291 820,'0'0'41,"0"0"-9,0 0 82,0 0-50,0 0-52,0 0-12,-14-8 0,11 8 2,0 6 0,3-2 6,0 0 0,-3 1 4,3-2-2,0 4-3,-5-2 5,4 0 0,-2 3 0,-1-3-2,-1-1 1,2 1-4,0-2-3,0 0-1,0 0 1,-2 2 3,3 3 7,-1 6-3,0 3 5,0 0-6,0 2-4,3-1-5,0-4 0,0-4 1,0-5-2,0-4 3,0-1 0,0 0 5,6 0 18,7-6 16,2-11-19,3-7-9,2-7-1,2-9-4,6-7 10,-5-3 6,2 0 16,-10-1 9,-9 1 9,-6 3-17,-6 1-23,-14 10-10,-2 12-5,4 15-4,1 9-2,0 22-7,6 25-2,3 16 7,8 12 2,0 0 0,7-7 1,11-8-1,4-14-26,-1-12-16,4-15 4,1-13 18,1-6 17,-2-10 5,-3-19 6,-2-8-3,-7-2 0,-5 1-1,-7 5 2,-1 12-2,0 7 5,0 14 3,0 0-10,0 19-14,0 12 10,2 5 4,7-3 0,4-4-1,4-10-3,1-10-9,5-9-20,-6 0 7,2-18 20,-5-14 2,-7 0 4,-4 1 3,-3 3 4,0 11-2,0 10-3,-9 7-2,-1 6 0,-1 19-11,6 6-1,4 4-7,1-2-49,3-5-23,15-8 27,6-9 21,1-8 39,2-3 4,3-7 16,-3-15 21,1-4 20,-5-1-1,-4 3-35,-4 2-7,-5 3-14,-2 2-1,-2 2-5,-2-2-1,2-2-19,-2-7-7,-2-7 8,-2-5 14,0-3 0,0 8 3,-5 8 8,-3 17 7,2 8 8,3 10-13,0 25-2,3 11 24,0 14-4,0-1-5,9-3 2,4-5-8,-1-11-2,2-9-7,-4-12-15,-6-10-78,-2-8 61,-2-1-27,0-4-12,-5-14-75,-8-6 49,1-3 97,6-1 15,6 0 70,0 2 27,12 0 17,13 9-42,5 4 23,0 6-44,0 7-32,-6 0-8,-5 3-11,-4 11-5,-9 5-8,-4 4-1,-2 3-1,0-2-1,6-2 0,1-3 1,2-6-9,3-4-7,1-5 0,0-4 14,-2 0 2,-2-6 0,-3-14-7,-3-5-8,0-1-1,-3-1 6,3 4 10,6 6 0,3 7 22,7 8-8,12 2-7,4 2 7,4 18 12,-8 4-7,-4 0 1,-11 0-6,-7-4-10,-4-8 0,-5-5-4,0-7 0,0 0 6,-2-12 28,-4-11 20,0-5-19,6 1-5,0-1-18,0 1-12,9 7-10,13 9-98,1 8-155,-4 3-418</inkml:trace>
  <inkml:trace contextRef="#ctx0" brushRef="#br0" timeOffset="139901.2859">1777 12677 1691,'0'0'15,"0"0"-14,92 0 70,-4-3-31,21 0-26,9 0-4,3-2-7,1 1-3,-7-1-34,-9 2-103,-17-5-230,-20-1-485</inkml:trace>
  <inkml:trace contextRef="#ctx0" brushRef="#br0" timeOffset="140129.0329">1816 12783 1311,'0'0'15,"0"0"-4,0 0 131,0 0-25,0 0-36,0 0-28,44 25-9,17-25-23,10 0-17,4-3-4,6-12-34,7-3-143,-3-2-207,-3-3-424</inkml:trace>
  <inkml:trace contextRef="#ctx0" brushRef="#br0" timeOffset="143581.1044">1693 14921 506,'0'0'104,"0"0"-26,0 0 82,0 0 42,0 0-75,0 0-39,0 0-24,91 0 24,-7 0-10,14-2-7,11-1-20,0-2-16,3 1 0,-5 1-3,-13 3-4,-16 0-4,-17 0-15,-18 0-5,-15 5-2,-14-1 2,-8-1-4,-6-1 2,0-2-1,0 0-1,0 0 3,0 0-2,0 1-1,-3-1 0,-5 0-3,-1 0-1,-2 2-3,2-1 3,-2 2-1,1 0-1,2-3 3,1 1-1,5-1-2,2 1-1,0 2 1,0-3-2,0 3 3,0-3-1,0 0-1,0 0 4,0 0-4,0 0-4,0 0-25,0 0-17,0 0-17,0 2 9,0-2-13,0 0-10,0 0-40,2 0-159,8 0-224</inkml:trace>
  <inkml:trace contextRef="#ctx0" brushRef="#br0" timeOffset="145328.136">15641 9452 569,'0'0'0,"0"0"-153,0 0 153,0 0 0,0 0-3,0 0-73,-20-8-5,20 16 20,0 0 54,0-1 7,0 0 40,0-3-11,0 0-15,0 0-14,0-4-13,0 0 13,0 0 69,0 0 82,0 0-14,0 0-14,0 0 3,0 0-34,0-2-41,0-3 11,0 1-4,0 1-24,0-2-10,0 0-9,-1 4 0,-2-3-9,2 0-6,-1 3 3,2-1 12,0 2 11,0 0 5,0 0 1,0 0-8,0 0-12,0 0-8,0 0-2,0 0-1,0 0 0,0 0 5,0 0 18,0 0 5,0 0 0,0 0-16,0 0-8,0 0-1,0 0-1,-1 6-1,-11 2-1,0-3-1,-2 2 0,0-2-5,6-2-6,2-3-1,4 0 12,1 0 4,-2-6 7,3-8 6,0-3 3,0 1 13,0-1-16,0 2 1,0 4-1,4 1-1,1 4 2,2 2-5,3 4-5,6 0-8,2 0 0,4 12-1,-3 2-2,-5 1 3,-6-1-1,-4 1 0,-4-3 1,0-1 0,-7 0 0,-9-2 0,-4-4 0,-4-5-4,6 0-4,-4 0 6,5-7-1,2-8 3,6-4 3,4 0 6,5-2 1,0 2 16,0 3 0,13 7 1,4 1-10,3 8-11,4 0-4,0 0-2,-1 8-2,-5 8 2,-6 1 0,-7 3-3,-5 1-3,-5-1 3,-17 0 1,-8-3-11,-6-3-10,-4-6-3,3-7 1,4-1 12,8-1 8,6-17 5,8-4 11,8-2 13,3 0 22,0 4-5,3 6-19,8 3-9,5 3-9,0 5-4,1 3-3,3 0-10,1 2-74,0 12-75,0 0-118,-2 0-192</inkml:trace>
  <inkml:trace contextRef="#ctx0" brushRef="#br0" timeOffset="146828.2199">16078 14420 669,'0'0'153,"0"0"-91,0 0 107,0 0-44,0 0-45,0 0-4,73-12-31,-61 15-15,-4 6-12,-7 5-9,-1-1-9,0 3 6,-7-4-6,-11-1 3,1-2-3,-2-4-11,4-5-9,2 0 9,5 0 10,2-7 1,3-7 4,0-1 12,3-2 19,0 0-8,3 1 3,8 2-2,5 5 3,0 2-10,5 5-6,0 2-10,-3 0 2,0 9-5,-5 5-2,-7 3 0,-4 2 0,-2 3-1,-3-2-1,-15-3-7,-6-3-17,-1-5 4,2-6 2,5-3 11,2 0 9,5-3 3,4-11 1,4 0 28,3-2 11,0 3-8,1-1-10,11 6 4,2 3-16,1 3-8,-2 2-4,2 0-1,-4 2-3,-1 11 0,-4 1-9,-2 3-28,-4 0-74,0 0-87,0-1-158,-1-4-551</inkml:trace>
  <inkml:trace contextRef="#ctx0" brushRef="#br0" timeOffset="148968.4196">15280 15480 428,'0'0'48,"0"0"-26,0 0 36,0 0-19,0 0-20,0 0-19,-2-5-1,2 5-9,0 0-1,0 0-7,0 0-57,0 0-156</inkml:trace>
  <inkml:trace contextRef="#ctx0" brushRef="#br0" timeOffset="150668.9968">15243 15494 580,'0'0'68,"0"0"-15,0 0 82,0 0-36,0 0-68,0 0-23,-6 4 25,6 9 8,0 0-3,1 3-2,5 0-13,0 1-7,0-2-2,3 1-2,1 0-1,1-4-1,0 1-2,0-2 1,1-2-2,2-3 6,-2-1 1,0-2 6,1-2 2,-2-1 8,3 0-3,-2 0-8,6 0-5,0 0-10,3 0-1,1-1-2,-2-4 0,2 1 0,-1 0 0,-1 1 1,0-1-1,0 3 3,-5 1 1,1 0 0,-4 0-2,-1 0 1,-1 0-3,-4 0 2,3 0-1,-2 0 4,1 0 5,0 2 4,1 0-3,2 1-1,2 2-3,4 4-2,1 5 1,3 2-1,-2 6 1,-4-1-5,0 2 1,-6-4-1,-3 0 0,-6-1 0,0-4 0,0 0 0,-5-1 0,-9-5 1,0 0-1,2-2-2,-1-4-1,4-1-3,-2-1-4,1 0 2,1 0 1,0-6 1,0-4 0,1 3 3,2-4 1,2 0-3,2 0 1,2 0-1,0-3 1,0 2-2,11-1 2,3 4 2,-1 0 0,0 2 0,-2 2 4,1 0 1,1 3 1,0-1-4,1 1 1,1 2 2,0 0 1,0 0-1,0 0 2,-2 0 0,-1 0-4,1 0 2,-4 0-2,0 2 3,0-1-4,0 1 2,2 0 1,0 0 1,0-2-1,-1 4 0,4-4 0,-4 0-1,2 0 0,1 0 4,-2 0-5,2 0 4,-2 0-6,-1 0 4,4 0-3,-4 0 2,3 0-1,0-4 3,0 0-2,2-4 0,-3 0-1,3-1 5,-5 1-4,2-1 4,-5-1 2,3 1-1,-1 0-6,-1 1 6,3 0-4,-4-1-1,2 0-1,-4 4 0,-1-3 0,1 0-3,-1-1 7,1-2-4,-2 1 0,2-1 0,-2 2 3,2 1-6,-4 3 5,-1 1-5,0 1 3,0 0 1,0 1-1,0 0-2,0 0 0,0-3-1,0 3 0,0-1 0,0 0-15,0 2-10,0 1-7,0 0-43,0 0-47,0 0-130,5 0-278</inkml:trace>
  <inkml:trace contextRef="#ctx0" brushRef="#br0" timeOffset="153487.6998">15337 9004 313,'0'0'195,"0"0"-195,0 0-58,83-40 58,-65 37 29,-9 3-28,-3 0-1,-5 0 1,-1 0-1,0 0 4,0 0 16,0 0 74,0 0 8,0 0 42,0 0 7,0-2-3,0 2-28,0-2-25,0 2-17,0 4-54,5 18-14,-1 12-4,6 7 17,-3 0-9,-1-3-7,-2-3-4,-4-4-2,0-6-1,0-6-1,0-9-3,0-4-20,0-6-14,0-2 18,0-18 17,0-10-30,0-7 21,0-5 12,0-5 0,0-4 0,0-5 1,3-2-1,5 5 4,5 5 3,-1 11 14,-1 6-4,-3 13 2,-2 9-6,-3 7-9,8 2-4,4 7 0,3 14-6,1 6 4,-8 0-2,-8 0-2,-3-1-4,0-5 7,-3-2-8,-9-8-5,1-4 2,1-4 6,2-3 8,4 0 4,-1 0 7,2 0 16,-2-4 7,2 0-6,1-3 1,2 5 5,0 2 3,0 0 0,0 0-12,0 0-17,0 0-8,8 0-1,8 12 1,1 0 3,2 0 13,-2 1-1,0 1 0,-1-5-3,-1 2 7,2-1 0,-4-1-2,-1-2-8,0-2 4,-1 2 0,-1 0-4,-1 0-3,-2 0-3,2 1-2,-1-1 3,-4-2-3,1 0-1,-4-1-1,-1-3 0,0-1-2,0 0-2,0 0-21,0 2-53,0-2-25,0 1-34,0-1-78,0 0-152</inkml:trace>
  <inkml:trace contextRef="#ctx0" brushRef="#br0" timeOffset="155333.6498">15490 8914 762,'0'0'216,"0"0"-210,0 0 7,0 0 88,0 0-46,0 0-30,-3 4 0,-1 11-2,-2 5-13,2 3 6,-1 1 6,3-2-7,2-2-10,0-4-2,0-5-3,0-4-2,0-3 2,0-2 0,0 1 2,0-3-3,0 0 2,0 0-1,0 0 1,0 0 0,0 0 1,0 0 2,0 0 0,0 0 2,0 0 0,0-10-6,-5-2 1,1-3 0,-3-2-1,0-4-1,-1-3-1,-1-1-4,-3-4-2,2 0-2,1 0-23,0-3 18,6 1 1,2 2 9,1 5-2,0 5 7,0 4 0,0 6 0,1 4 0,2 2 3,1 3-3,2 0-3,-1 0 1,2 0 2,-2 0 0,-2 0-1,1 0 1,0 0 2,0-2 4,-1 2 2,1 0-3,-1 0-1,-1 0 3,1 0-5,0 0 0,4 0 1,0 0 3,6 0 12,3 0 3,2-2 7,3 1 6,-1 1-9,0 0-2,-4 0-1,1 3-13,1 14 0,-2 9 5,-1 4-2,-4 3-3,-8 2 1,-3 0-6,0-2-1,-11-3-3,-11-1 0,-3-5-32,-4-4-150,-3-9-122,2-5-603</inkml:trace>
  <inkml:trace contextRef="#ctx0" brushRef="#br0" timeOffset="156858.8059">15976 14015 769,'0'0'269,"0"0"-181,-10-74 38,6 62 39,4 5-75,-3 6-13,3 1-40,0 9-34,0 22-2,0 12-1,0 3 5,0-5-5,0-6 0,0-4 1,3-8-1,0-8-13,2-6-52,-2-4-7,-1-5-9,-1 0 27,-1-19 7,0-8-24,0-4 57,0-5 14,0-3 1,0-2 5,0 6 12,-1 4 29,1 10 5,0 9-4,0 6 10,0 6-27,0 0-20,11 8-5,12 14 3,9 8 22,0 3 4,-2-4 0,-3 0-16,-5-2 5,-6-7-17,-4-2 0,-5-8-3,-3-2 1,-1-6-4,-1-2-1,-2 0 4,1 0 1,-1 0 1,0 0 1,0 0-1,0 0-2,0 0 1,2 0-4,-1-7 1,2-4-1,0-3 0,1-8 0,0-2 2,2-8 0,-3-4 1,1 0 7,1 0-3,-1 2 2,-2 5 3,-2 4-3,0 6-6,0 5 6,0 2-5,0 4-2,0 2-1,0 4-2,0 2-2,-2 0-7,2 0-41,-1 0-72,-1 8-98,-2 2-80,2 0-210</inkml:trace>
  <inkml:trace contextRef="#ctx0" brushRef="#br0" timeOffset="159098.3756">15197 15463 752,'0'0'158,"0"0"-137,0 0 11,0 0 14,0 0-13,0 0-3,6 21-7,-2-10 1,3 1 2,2 0 5,3 3 4,5 4 2,5 1-15,2 1 5,3-3-19,0-2 3,-2-4-8,-1-6-1,-1-3 3,0-3 2,1 0 0,0 0 3,-2-12 3,-4 1-5,3-2 6,-2-2-6,-3 3 1,4-1-5,-6 2-1,0 6 5,-2 1 0,-2 3 2,3 1-4,-1 0 1,4 0 0,-1 0 6,3 2 4,-2 6-5,5-1 2,-2 3 4,-2 4-1,2 2 4,-4 5-10,2 3-3,-5 1 6,-2 0-4,-6-2-5,-4-1 0,0-1-2,0-3-3,-13-1 4,-2-2-2,-3-4 1,3-5-2,-1-2-1,3-2 0,-2-2-1,3 0-4,1 0-13,1 0 4,4 0 0,0-6 10,1-3 4,4 0 0,1-6 1,0-2-1,0-1-2,0 0 1,0-2 1,9 4 0,-2 1 2,5 3-2,0 4-1,2-1 0,4 4 1,-1 1 0,1 0 0,-1 0 1,-2 4 2,0-2 6,1 0 1,0 1-2,1-3-3,-1 1 1,1-2-3,-1 2 0,-1-1 2,2 2 6,3-3-4,0 0-1,-3-1 7,-1 2-5,-2-1 1,-3-2-2,-1 1-3,1-1-1,-4 0-3,1 0 0,-3 3 2,0-2-3,-4 3 3,1-3-4,-2-1 0,0-3-42,0-4-32,0-1-65,0-2-116,0 3-212</inkml:trace>
  <inkml:trace contextRef="#ctx0" brushRef="#br0" timeOffset="162863.7418">17087 10873 359,'0'0'87,"0"0"-50,0 0 46,0 0 10,0 0-43,0 0-2,0 0 19,13-18-16,-12 13-1,1-2-2,-1 0-8,2 0 3,2-3 5,-1 4 5,1 0-19,2 1 4,1 0-16,-1 2-5,3 3-4,-1 0-2,2 0-6,2 5 0,-2 10 7,-4 4 0,-2-1-10,-5 0-2,0-1 0,0-2 1,-9-2 0,1-4 0,1-2 3,-1-4-3,4 0-1,-2-3 4,1 0-2,-2 0-2,-2 0-1,0 0 0,0-8 1,0-6-1,3 1 1,3-3 1,2 0 2,1 0-2,0 2 7,0-1 0,0 4 3,0 1 1,4 4 8,2 2-7,1 1-6,4 2-1,1 1-5,4 0 0,4 1 2,-4 11 2,3 0 5,-5 1-1,-6-1-1,-3 0-4,-4 0-3,-1-2-1,0 2-2,0-3 2,-11-1 0,-3-1 3,-2-5-3,-3-2-8,1 0 3,-1 0 4,0-12 1,3-4 1,4-2 3,3-1-1,1-3 0,8 1 2,0 1 12,3 1-8,13 2 1,4 5 3,3 3 0,-1 6-2,-1 3-5,-4 0-2,-3 1 0,-1 13-4,-7 6 5,-4 1-5,-2 3-3,0 0 2,-11-2-1,-6-4-5,1-5-21,2-4-32,2-1-68,5-4-52,4-3-132,3-1-205</inkml:trace>
  <inkml:trace contextRef="#ctx0" brushRef="#br0" timeOffset="164769.0607">17006 10014 1019,'0'0'101,"0"0"-61,0 0 51,0 0-13,0 0-59,0 0-9,1 57 12,4-21-9,-2 0-8,3-5-4,3-6 0,6-6 2,2-8-2,4-7 0,3-4 0,0 0 3,0-6-2,-6-11 2,-3-8-3,-2-1 3,-5-3 0,-5-2 4,-1 3-4,-2 2-1,0 4 5,0 5 6,0 5 7,-4 8 1,3 1-1,1 3-1,-2 0-5,1 0-4,-1 0-10,-2 14 1,-1 16 7,-2 11 19,0 10 28,0 4-10,0 2-2,2-2-12,-1-2-10,-1-2-17,1-3-3,0-6-1,-2-4-1,2-4-19,-1-3-121,4-7-172,3-6-310</inkml:trace>
  <inkml:trace contextRef="#ctx0" brushRef="#br0" timeOffset="165520.379">17725 13883 392,'0'0'755,"0"0"-696,0 0 12,0 0 65,0 0-51,0 0-37,-11 97 3,5-59-38,-2-2-11,2 0-2,0-4-1,-2-5-3,2-6-72,1-9-82,1-10-102,4-2-137,0-16-269</inkml:trace>
  <inkml:trace contextRef="#ctx0" brushRef="#br0" timeOffset="165910.0763">17707 13856 806,'0'0'123,"0"0"-20,0 0-6,0 0-61,0 0 29,85 102-16,-60-66-23,-2-2 12,-1-6-15,-4-5-14,-3-6-7,-5-5-2,2-5-1,0-7-37,3 0-44,0-8-45,0-12-59,-8-5 20,-2-1 78,-5-1 52,0-4 36,0-3 42,0-4 50,-8 1 21,-3 7-12,3 8 30,2 10-4,3 9 1,1 3-36,2 0-43,0 20-24,0 13-5,0 12 32,0 2-11,0-2-22,0-3-7,0-5-10,0-5-2,0-8-8,0-5-93,6-6-115,5-9-156,4-4-462</inkml:trace>
  <inkml:trace contextRef="#ctx0" brushRef="#br0" timeOffset="167664.2531">16913 15601 764,'0'0'165,"0"0"-116,0 0 49,0 0 14,0 0-62,0 0-23,0-5-1,0 5 2,0 0 2,0 2-8,2 12 19,11 0 0,5 2-16,2-2-8,0-1-5,3-3-2,-4-3 2,2-5-5,-3-2 0,0 0 1,-3 0 1,-2 0 3,2 0 5,0-5 2,3 1-4,2 1-4,5 3 2,3 0 2,0 0-4,2 11-6,0 4 9,-5 2 0,1 0-6,-11 1-3,1-3-2,-7 2 2,-4-1-4,-2 1-1,-2 0 0,-1-3 0,0 2 1,0-2-1,0-3-3,0-6 2,-4-2-7,2-3-10,1 0 4,-4 0 8,0-8 5,1-6 2,-1-4 0,5 0 0,0 2 0,0 2 0,0 2 0,14 3 7,5 3-7,4 2-1,1 2 1,1 2 3,2 0 2,-2 0-1,-2 0 4,0 5 1,-3 3 4,-7 1-9,1-1-2,-7-3 2,1-2-3,-4 0 5,-2-3-1,-2 0 1,2 0 2,3 0-1,1-8 0,2-10-5,-2-5-1,-1-1-1,1 0-1,-1 0 1,-2 4-1,1 0 0,1-1 0,-1 4-1,2 2-7,-1 3-11,-2 2-8,-3 4-21,4 3-25,-4 3-54,0 0-68,0 0-59,2 0-143</inkml:trace>
  <inkml:trace contextRef="#ctx0" brushRef="#br0" timeOffset="169490.501">18549 11659 560,'0'0'151,"0"0"-56,0 0 95,0 0 8,0 0-49,0 0-54,2-26-65,4 43-22,5 9 1,-1 12 11,-1-1-11,-3-1-5,-2-1-2,-2-4-1,-2-5-1,0-8-1,0-7 1,0-5 0,0-4-3,0-2-14,0 0 5,0-5-2,0-13-13,0-6 4,0-1-2,0-1 7,1-2 6,1-4 9,-1 0 0,1-6 3,-2-4 0,1 0 0,4 0 1,-1 9 9,2 7 16,2 9 6,-1 7-15,2 6 0,-1 3-7,7 1-10,2 0 0,4 12 1,-1 6 0,-3 4 0,-4 1 0,-3 3-1,-6 3-1,-4-1 1,0 0-4,-7-1 3,-11-6-12,-1-1-33,-1-5-13,2-7 3,4-2 24,5-6 21,3 0 10,2 0 1,4 0 9,0-7 24,0 0 25,0 1-5,7-1-36,4 3 4,6 3-9,5 1-4,5 0-4,3 0 4,-2 5 4,-1 8 3,-7 2 0,-3 4 1,-6 1-6,-9 0 2,-2 4-4,0-2-1,-7-1-5,-13-1 1,-7-3-1,-1-5-2,-1-2-1,0-3 0,4-7-20,-1 0-36,5 0-100,2-4-142,5-4-464</inkml:trace>
  <inkml:trace contextRef="#ctx0" brushRef="#br0" timeOffset="170469.911">19264 14087 1005,'0'0'148,"0"0"-118,0 0 135,0 0-12,0 0-70,0 0-47,0-47-25,0 50-10,0 16-1,-3 5 2,2 3 8,-3-1-10,3-3 1,-1-6-3,2-6 0,0-6-12,0-5-41,0 0 20,0-13 10,0-15 1,0-6 3,0-2 20,0-2 1,2 4 1,-2 4 12,1 9 13,1 8-2,-2 9 1,2 4-7,5 0-13,6 16-5,7 8 0,5 8 2,-4-1 6,0-4 0,-2-5 7,-2-3 0,-4-4-3,-4-6-5,-2-3-2,-2-5 4,-5-1 5,1 0 14,1 0 13,1-12-6,0-5-14,2-9-10,-1-6-1,-1-6 1,1-2-7,-1 0 0,-1 4-3,1 7-1,0 11 0,-2 9-7,-1 9-48,2 1-117,-2 21-260</inkml:trace>
  <inkml:trace contextRef="#ctx0" brushRef="#br0" timeOffset="171748.8433">18486 15556 527,'0'0'196,"0"0"-139,0 0 45,0 0 14,0 0-39,0 0-26,-66-2-9,61 2 16,4 0-7,1 0-27,0 11 2,0 3 8,10 3 18,8 0-10,3 0-4,2-2-15,0-2 9,1-5-8,1-3 1,4 0 1,4-5-4,0 0-2,7 0-9,0 0-1,-3 0 2,-1 0-4,-6 0-3,-2 4-1,-2 6 0,-5 4 4,-1 1-4,0 4-3,-8 1-1,-1 0 0,-4 2 0,-6-2-1,-1-2 0,0-1-3,0-5 0,-8-2-9,-3-6-6,-1-1 0,-5-3-4,4 0 13,-5-1 5,1-12 2,4-2 3,4 0 0,9-2 6,0-1 0,3 3 3,21 0-5,7 5-3,5 3 5,2 3-3,-5 4 2,-5 0 4,-1 0-2,-2 4 1,-1 8-4,-6 1 2,-2-2-2,-2-1-2,-4-3 0,-1-2 0,-2-5 0,1 0 2,5 0 4,1-3-4,4-10 5,2-5-6,-3-2 0,-1-6-1,-3 2 2,-2-5 0,1 0-2,-3 0 5,-1 0-2,-3 3-3,0 1 0,-5 8-1,0 4-1,0 2-5,0 5-21,0 0-29,0 1-44,0 2-60,0-3-144,0 3-328</inkml:trace>
  <inkml:trace contextRef="#ctx0" brushRef="#br0" timeOffset="184972.3193">1736 14802 682,'0'0'420,"0"0"-383,0 0 12,102 12 126,-42-5-75,17-2 16,10-1-43,20-2-7,18-1-20,17-1 18,10 0-18,-3 0-16,-7 0 10,-19-1-22,-13-5 0,-13 1-1,-21-1-8,-18 3-6,-21 2-3,-17 1 0,-10 0-2,-10 0-24,0 0-7,0 0-7,-3 0-1,-21 0-6,-13 0 16,-20 3-3,-22-1-22,-19-2-25,-14 0 9,-13 0 9,-5 6 29,9 5 27,9 3 7,17 3 0,20-1 0,21-5 5,23-3 27,22-6 13,9-2 51,43 0 8,48 0-45,55 0-28,36 0 7,14 0 1,-4 0 2,-5 8-18,-14 6-19,-11-4 1,-10 2-5,-26-2-15,-26 1-63,-24 0-151,-34-11-529</inkml:trace>
  <inkml:trace contextRef="#ctx0" brushRef="#br0" timeOffset="186114.1591">15243 9922 159,'0'0'0,"0"0"-134</inkml:trace>
  <inkml:trace contextRef="#ctx0" brushRef="#br0" timeOffset="189344.5055">15256 15458 656,'0'0'99,"0"0"-78,0 0-20,0 0 9,0 0 24,0 0-8,-9 20 24,9-3-2,0 3-6,13 2 13,7 6 6,10 1-42,0 0 31,4-3-9,2-5-8,-3-3-10,3-4-7,-1-4-1,1-7-6,0-3 34,1 0-20,1-14-19,0-6 0,-5-3-2,0-1-1,-6 1-1,-1 0 0,-2 4 1,3 3-1,-1 3 3,-1 7-3,0 6 0,5 0 1,0 9-1,1 13 4,-1 4 1,-7 3-1,-4 0-2,-3 1-2,-4-5-2,-5-2 2,-2-4 1,-5-4 0,0-6-1,0-4 0,0 0 0,0-3 0,0-1-1,0-1 0,0 0-11,-5 0 3,-3 0 7,0-10 2,-2 0 0,5 1 0,4 1 2,1 3 7,0-1 2,0-2 4,15-4-3,4-1-8,7-2 0,0-2 6,1-1-4,-2 0 9,-3 4 4,-6-1-3,-6 4-3,-1 0-9,-3-1-1,-1 0-3,-2-2-10,1-1-11,-1 0-41,-1 0-53,-2-1-97,0 2-170</inkml:trace>
  <inkml:trace contextRef="#ctx0" brushRef="#br0" timeOffset="193702.5899">21296 9465 711,'0'0'38,"0"0"-27,0 0 103,0 0 21,0 0-75,0 0-43,17-13-3,-17 13 3,0 0-6,0 0 6,0 0-2,-10 4-1,-2 1 1,-7-1 5,-5 0-12,-2-4-3,-2 0-5,3 0 0,6-8 0,6-6 7,9-2 1,4-4 36,0 3 16,12 1-1,9 3-24,1 8-14,7 3-8,-3 2-5,-2 5-1,-3 12-4,-10 5-3,-5 1-1,-5 0 0,-1 1-2,0-2 1,-1-1 0,-5-1-20,0 4-114,-1-2-100,-1 1-297</inkml:trace>
  <inkml:trace contextRef="#ctx0" brushRef="#br0" timeOffset="194417.0731">22052 10975 725,'0'0'67,"0"0"-59,0 0 142,0 0-68,0 0-35,0 0-37,0-25-2,0 25-2,0 0-5,0 0-1,0 0-1,0 0 1,0 2 0,-9-2 2,-8 0 5,1 0-3,-2-8-2,6-5 6,5 1 15,7-4 40,0 2 16,0 2 15,12-1-62,1 4 8,0 4-27,-4 4-10,-4 1-3,-2 0-4,0 4-15,-1 14-23,-1 5-85,-1 2-67,0-6-215</inkml:trace>
  <inkml:trace contextRef="#ctx0" brushRef="#br0" timeOffset="200045.8572">24045 9765 748,'0'0'55,"0"0"-31,0 0 62,0 0 21,86-76-5,-70 69-46,0 5-24,1 2-13,3 2-4,2 26-9,5 14 1,-5 16 14,-8 6-5,-10 3-10,-4-2-4,-10-2 0,-13-2-2,-9-3 1,0-3-1,1-4-1,7-1 0,6-3 1,11-5 0,7-5 0,1-3 0,23-6 6,10-5 1,7-3-5,8-3 10,-3-8 8,-1-3-5,-8-3 2,-10-3-6,-3 0 0,-8-8-1,-1-7-1,-4-2-3,-5-2-3,-3 7 1,-3-2-4,0 6 0,0 2-3,0 3-1,0 2-5,-3-1-2,-2 2 5,-2 0 3,-8 2-1,-2 10 1,-7 8 0,-1 6 2,0 10 1,0 6 4,11 7-1,5 5 0,0 5 15,6 3-4,0-1 1,0 5-10,0-1 11,2 3-2,-4 7 1,5 3 15,0 6-12,0 5 30,2 1-10,8 4 14,-2-5-21,-3-7-3,-5-9-11,0-7-3,-15-5-8,-7-8 1,0-10-5,-7-7 0,0-9-1,-3-9 0,-8-7-2,-8-11-26,-8 0-62,-2-24-109,13-16-360</inkml:trace>
  <inkml:trace contextRef="#ctx0" brushRef="#br0" timeOffset="210858.3492">16100 14444 734,'0'0'226,"0"0"-226,0 0 0,0 0 27,0 0 36,0 0-45,0 0-18,-3-7-2,-7 7 2,3 2 2,2 0-1,2-2 21,3 0 19,0 0 16,0 0 20,0-4-11,0-3-28,5-3-21,1 0 4,4 0-5,-3 3-7,1 2 3,-3 1-5,5 4-4,0 0-2,4 10-1,2 9 3,-2 4-3,-7-1 0,-4-2-5,-3-3 3,0-6-4,-5-5 5,-6-4 0,-3-2 1,0-2 8,1-10-4,0-5 5,4 0 22,4-1-6,4 4 11,1 2-28,0 4 0,0 2-8,0 3-12,11 3-37,12 0-83,2 9-66,1 8-95,-7 3-281</inkml:trace>
  <inkml:trace contextRef="#ctx0" brushRef="#br0" timeOffset="212240.2268">15180 15528 755,'0'0'169,"0"0"-155,0 0 73,0 0 45,0 0-77,0 0-37,-4-6-16,21 23-1,3 3 5,1 0 7,1 0 4,0-3-2,1-3-1,-2-2 13,3-6-13,2-4 7,3-2 0,-1 0-12,3-1 17,2-11-6,-1 3-1,-3-1-10,0 1 0,-6 5-4,-3 4 0,-4 0-3,-4 0-2,0 0 1,0 0 3,0 4-2,5 5 0,2 1 1,2 2 0,3 2 7,1 1 3,-1 3 6,-3 0-6,0 2 2,-4 1-11,-4-1 5,-3 1-5,-4 0-3,-6-2 2,0-2-3,0-3 0,-13-3 1,0-3 1,0-6-1,1-2-1,-1 0 0,-1 0 0,1-5-1,0-11-2,4-5 1,2-5 2,6-1 0,1 1 0,0 2 2,0 5 1,9 4 7,0 6 1,6 4-6,4 3-5,8 2-1,8 0 0,1 7 2,0 6 0,-3-2-1,-4 1 1,-4-3 0,-4-1 0,-3-4 1,-4-1 2,3-3 3,1 0-3,3-2 7,1-13-2,1-4 6,-4-1-3,-3-2-4,-2 3 0,-3 2-3,-4 3-3,-1-1-2,-2 2 0,-4 0-4,2 0-18,-1 1-32,-1 3-31,0 1-54,0 2-35,0 5-33,0-2-114,0 3-83</inkml:trace>
  <inkml:trace contextRef="#ctx0" brushRef="#br0" timeOffset="220558.595">20329 2274 1056,'0'0'70,"0"0"-68,0 0 32,0 0 84,0 0-78,0 0-40,0 0 0,2 128 22,1-38 20,-2 6 10,1 10-9,1 3 19,2 2-26,0 1-6,-2-3-10,-2-12 3,-1-8-5,0-15 0,0-10-7,0-13-9,-4-11 2,2-13-3,2-12-1,-1-6-1,1-8 1,-2-1 4,1 0-2,-1 0 2,0-7-4,-1-13-3,-2-7-25,2-1-5,-1-5-5,1-3-9,1-2-17,2-1-20,0 0 17,0 5 16,0-1 11,2 4 13,-1 1-4,-1-2 5,0-6-11,0-6-7,0-9 15,0-10-28,0-1-8,0-1 12,0 7 42,-3 8 10,-3 4 1,0 5 12,6 2 11,0 3 7,0 2 17,7 7 5,3 7-15,-4 6-20,-3 4-7,-3 3 11,0 1-3,0 0-15,0-1 5,0 0 3,0-3-9,0 1 14,0-1 2,0 0-11,0 0 6,0 5-3,0 1-9,0 0 0,0 4-1,0 0 0,0 0 0,0 0-1,0 0-1,0 0 2,0-1 0,0-1 1,0 1 0,0-1 1,3-2-2,2 1 0,0 0-2,-2-2 2,1 2 1,-2 0-1,-2 2 1,0-1 5,0 2 1,0-1 4,0 1 4,0 0-3,0-1-3,0 1 2,0 0-1,0 0-8,0 0-2,0 0 0,0 0-1,0 2 1,-6 8 5,0 3 3,-3 7-1,-1 8 11,-3 8-3,-3 9 0,0 1 1,-1-2-10,1-3-6,4-10 1,5-9-1,2-8 1,2-5 1,3-7 0,0 0-2,0-2 2,0 0 2,0 0 0,0-2 0,3-11-4,11-7-35,2-1 7,-1-2 10,-3 2 5,-2 0 9,-4-3-5,0-1-1,0-1 6,3-1-2,-1 2 6,-1 3 0,1 6 2,0 9 8,-3 0-5,-2 4 4,-3 0 3,1 2 1,-1-1 3,0 2 3,0 0 1,0 0-10,0 0-3,0 0 4,0 0 0,0 0-1,0 0 0,0 0-3,0 0-6,0 0-1,0 0-1,0 0-1,2 4-3,2 11 2,5 1 3,-1 1 0,-2-2 0,-3-3-1,0-3 1,-3-7-2,0 0-6,0-2-17,0 0-16,0 0-26,-2-4-14,-8-8-14,-1 0 33,4 4 49,2-1 10,4-3 3,1 0 21,0-2 25,0 2-2,9 1 13,1-2-20,-2 3-15,-4 3 1,-1 2 13,-3 2-5,0 0 6,0 1-6,0 0-19,0-1-9,-6-1-3,-3 4 0,-1 0-7,-1 0 2,-1 0 3,2 0 2,4 0-2,2 0 2,2 0 0,2 0 0,0 0-1,0 0 2,0 0-2,0 2 0,-3 3-3,0-3 4,1 0 2,0-1-1,2-1-2,0 0 2,0 0 0,0 0 3,0 0 1,0 0-1,4 0-3,-4 0-1,0 0 0,0 0 1,0 0-1,-7 0-10,-16 0-26,-15 0-1,-12-7 5,-3 2 8,2 2-14,6 0 10,2 3 17,6 0 8,7 0 3,12 0 0,9 0 3,9 0 26,0 0 49,16 0-11,16 0-38,13 0-13,17-1 19,16-2 7,11 0-6,7 3-7,-5 0-10,-10 0 0,-18 0-4,-19 0-4,-16 0-8,-16 3-3,-9-1 0,-3-2-6,0 1-10,0-1-6,0 0-5,0 0 3,0 0 5,0 0 6,0 0 8,0 0 4,0 0 1,0 0 1,0 0 3,0 0-2,0 0-1,0 0 0,1 0 1,5 0-1,3 0 0,6 0-1,-1 0 0,-1-3 0,-4-2 1,-3 3 4,-5-1-1,-1-1 2,0 2 0,0-1-6,0 3-2,0 0-3,0 0-5,-1 0-3,-4 0 2,-1 9 7,3 4 3,2-1 1,1-2 1,0-3 1,3-3 2,9-1 2,1-2 3,1-1 1,-4 0 3,-1 0-1,-6-12 4,1-6 3,-4 1-9,0 2-8,0 3-2,0 5-2,-6 4-5,2 1 0,-2 2-2,2 0 1,-1 0 1,2 7 1,2 4-1,1-2-17,-2 3-52,-7-2-109,-10-5-153,-13-3-570</inkml:trace>
  <inkml:trace contextRef="#ctx0" brushRef="#br0" timeOffset="221023.0318">20088 2360 971,'0'0'0,"0"0"-60,0 0 60,0 0 52,0 0-44,0 0-8,0 0 13,-11-4 23,6 4 30,-3-3 9,-3 2-3,-1 1-35,-1 0-22,1 0-9,0 0-3,3 11-2,6 2-1,3-2 1,0 1 0,0-5 2,0 0 1,6-6 2,-1-1 0,1 0 7,2-3 15,-2-12 13,-1-6-13,-2-2-7,-3 1-1,-3 2-6,-18 4-14,-12 10-3,-3 6-4,-1 0 0,3 13 1,5 7 0,12 2 1,8-2 0,9 0-1,0-1 1,5-2-5,21-2-1,7-1-31,7-4-87,2-4-119,-2-1-177</inkml:trace>
  <inkml:trace contextRef="#ctx0" brushRef="#br0" timeOffset="222568.978">20778 2291 153,'0'0'170,"0"0"-165,0 0-3,0 0 43,0 0 21,0 0-9,-17 0 4,17 0 19,0 0-16,0 0 5,0 0 13,0 0-27,0 0-29,0 0-12,0 0-6,0 0-6,0 0-2,0 0 0,0 0 0,0 0 0,0 0 1,0 0 5,0 0 5,0 0-1,0 0-2,0 0-2,0 0-2,0 0-2,0 0-2,0 0 2,0 0-1,0 0 5,0 0 12,0 0 6,0 0 0,0 0-3,0 0-8,0 0-1,0 0-2,0 0 3,0 0 2,0 0 3,0 0 14,0 0 11,0 0 8,0 0-1,0 0 4,2 0-1,5 0-8,9-6-9,18-10-17,29-7-11,36-6-3,32-9-1,28-6 6,12-2 22,-8 0 18,-14 5-8,-21 5-21,-22 7-12,-19 6-9,-23 7 0,-28 10-5,-25 6-31,-11 0-91,-34 20-130,-31 7 37,-28 4-199</inkml:trace>
  <inkml:trace contextRef="#ctx0" brushRef="#br0" timeOffset="223371.6863">20009 2406 637,'0'0'42,"0"0"-39,0 0-3,0 0 15,0 0-15,0 0 0,-1 0 2,-6-2-2,3 1 1,-1 0 3,0-1 3,4 1 4,-2 1 1,3 0 26,0 0 37,0 0-10,0-2-10,0 2-7,0-1 1,0 1-7,0 0-8,0 0-2,0 0 7,0-4-3,4 1 1,2 1-20,2-2-12,0 1 12,2-1 1,-3 1 12,1 0-2,1-1-9,-3 1 3,3 0-1,-2-2-2,3 1 3,-1-2 3,2-1 4,-1-1 1,4-3 4,11-3-6,13-8-9,23-10-1,22-12-2,26-11 0,22-12-3,15-9 7,14-6-6,0-3 4,-4 6-6,-9 9-4,-22 9 1,-23 13-1,-29 11-8,-31 13-3,-27 16 1,-15 8-24,-16 13-91,-32 16-6,-18 8 15,-12 1-96,4-4-94,12-5-383</inkml:trace>
  <inkml:trace contextRef="#ctx0" brushRef="#br0" timeOffset="224367.665">19807 2352 592,'0'0'66,"0"0"-66,0 0 17,0 0 23,0 0-11,0 0-26,-51 0 2,39 0 21,5-1 23,1-1 25,5 1 9,-2-1-1,3 0-19,0-3-12,0 0 4,0-2 12,0-3-23,0 1-8,8-2 18,4-1 1,2-4-2,7-2-10,4-3 2,6 1 4,7-5-20,5 0 1,2-2-9,7-4-4,9-8 4,14-4-2,14-9-8,14-8 5,6-10-7,3-2-1,-9 5 0,-11 5-2,-14 9 14,-16 7-11,-5 5-8,-8 7-1,-4 7-1,-11 10 1,-10 9-3,-10 5-1,-7 3-20,-6 0-21,1 0-39,-2 4-103,0 8-118,-9 0-206</inkml:trace>
  <inkml:trace contextRef="#ctx0" brushRef="#br0" timeOffset="226752.6971">20650 2343 682,'0'0'128,"0"0"-126,0 0 83,0 0 87,0 0-75,0 0-39,46-17-13,-6 12 12,8 1 26,6 3-19,4 1-16,6 0-7,8 0-15,8 0-3,5 0 4,2 0-8,-4 0 0,-6 0 0,-11 0 3,-11 0-7,-13 0-6,-6 0-7,-9 0-2,-8 0 2,-5 0-2,-8 0 0,-3 0 0,-2 0-1,-1 0 0,0 0 1,0 0-1,2 0 0,-2 0 0,6 0 0,-2 0-2,2 0 1,1 0-1,-4 0-2,-1 0-8,-2 0 1,0 0 0,0 0-1,0 0-3,0 0 6,0 0 0,0 0-1,0 0-20,0 0-12,-3 0 3,-3 0 4,0 0 6,2 0-2,1 0 8,1 0 10,-2 1 9,-1-1-4,-5 4-1,-1 1-8,-1-4-25,2 2-39,3-2 5,2-1 9,5 1 49,0-1 19,0 0 4,0 0 11,0 0 22,-2 0-8,-2 2-29,-6-2-2,-7 5-3,-7 0 5,-1-1-9,7 0-9,6-1 9,8-2 8,4-1 1,0 0 8,0 0 22,0 2 10,0 0-4,1 1-8,3-2-12,1 2-9,4-1 4,2-1 10,2 1-2,3-2 3,1 0 3,-7 0-8,-4 0-6,-2 0-2,-4 0 0,2 0-4,-2 0-1,0 0-3,0 0-1,0 0-3,0 0 0,0 0-1,0 0 2,0 0 2,0 0 0,0 0 1,0 0 0,0 0-1,0 0-1,0 0 1,0 0-3,0 0-5,-3 1 8,2-1-1,1 0 1,0 0 0,0 0 5,0 0 1,0 0 1,0 0-1,0 0-5,0 0 0,0 0 0,0 0-1,0 0 2,0 0-2,0 0 4,0 0 0,0 0 11,0 0 3,0 0-7,0 0-2,0 0 1,0 0 5,0 0-2,0 0 1,0 0 6,0 0 8,6 0 2,12-4 1,7-7-10,12-4 0,14-6 0,15-3 6,17-3-12,9-3-1,11-1 5,5-2 6,-1 2-14,-1 0 0,-9 3-3,-15 4 1,-17 5-2,-19 6 2,-22 8-8,-11 2 0,-12 3-2,-1 0-1,0 0-3,0 0 1,0 0-5,0 0 2,0 0 4,0 0 1,0 0 1,0 0 0,0 0-2,0 0-2,0 0-3,0 0 1,0 0 2,0 0 3,0 0 2,0 0-1,0 0 0,0 0 0,-1 0-5,1 0 6,0 0-5,-3 0 4,-3 0-3,-5 0 1,-5 2 3,-6 7 0,-8 0-1,-7 5 1,-8 3-1,-14 3 1,-6 2-1,-11 0-2,2-1 3,10-6 0,14-4 1,19-2-1,10-5 3,12-1-3,3-3 0,6 1 0,0-1-1,0 2-9,0-1-132,7-1-191,12 0-878</inkml:trace>
  <inkml:trace contextRef="#ctx0" brushRef="#br0" timeOffset="229418.0219">20504 1811 801,'0'0'139,"0"0"-134,0 0-5,0 0 73,0 0-34,0 0-31,0 0-8,4 0-5,-5 0-10,-4 0 13,2 0 2,1 0 0,2 0 5,0 0 7,0 0 10,0 0-3,0 0-9,0 0-6,0 0-3,-1 0-1,-1 0-5,-2-1-12,4-3-5,0 1-19,0 1-1,0-2-2,6-1-58,11-4-165</inkml:trace>
  <inkml:trace contextRef="#ctx0" brushRef="#br0" timeOffset="231611.7482">20383 1792 758,'0'0'204,"0"0"-197,0 0 79,0 0 14,0 0-66,0 0-25,-6-24-9,4 21-1,2 1 1,0-1 0,0 3 14,0-2 49,2 0-9,5-1-32,-1 1-9,0 2-3,1 0-8,-2 0 0,0 0-2,-1 2 0,-2 10 0,-1 0-3,-1 2 3,0-3-4,-1 0 3,-9-3 1,-3-2 1,3-3-1,2-2-1,2-1-7,1 0 2,3 0 3,2-7 3,0-4 3,0 0 3,3-2 4,13 1 3,2 1 0,0 5-3,1 4 7,-2 2-2,-1 0-3,-5 0 1,-4 11-9,-3 2-3,-4 1 0,0 1-1,-1 1 0,-14-3 0,0-1 0,-4-4 0,0-4 0,2-4 0,4 0 0,4 0 0,3-3 5,6-10 11,0-2 16,0 1 14,7 1 3,8 3-34,0 3-9,-1 3 0,-1 4-6,-3 0-3,1 0-3,-7 7-4,-1 4-1,-3 2-19,0-1-20,0 1-4,-4-2-44,-6-2 13,2-3 26,5-6 16,1 0 32,2 0 11,0 0 23,0 0 54,0 0-12,0-3-53,0-1-8,3 1-4,-3 3-1,2-2-1,-2 2-3,0 0-7,3 0 1,-3 0 4,1 0 2,-1 0 2,0 0 2,0 0 1,0 0 0,0 0 0,0 0 0,0 0 2,0 0-1,0 0 3,0 0-2,0 0 2,0 0 2,0 0 4,0 0 3,0 0-1,0 0 0,0 0 7,0-3-1,0 3-4,0 0-5,0 0 8,0 0 2,0-2 3,0 0-7,0 1-5,-6-2-3,0-1-5,-3-1-2,-2 1 1,-2 0-1,-1 1 0,-1 0 0,-3 1 3,0 1 7,-3-4 4,-1 3-1,1 1-5,-3 0 2,0 1-1,1 0-5,4 0 1,-3 0 2,1 0-2,-1 0 0,1 0 5,-2 0-1,3 0-2,0 0-1,1 0 0,1 1-2,2 2-1,1-2 0,-2 1 1,-1 1 0,-3-1 3,-4 1 1,-2 3-1,-3-1 1,-1 1-2,1 1-2,2 0 4,1-1-3,5 2-2,1 1 1,1-1-3,1 2 5,2 0-4,-2 1 0,1 0-1,-6 3 2,-1 0 4,0 1-4,-1 1 1,4-1-3,-1 3 2,3 2-1,2 2-1,-2 1 0,1 1 0,1 2 5,-3-1-4,2 2 0,-2-1-2,-1 2 2,-1-1 0,4-1-1,-2 1 2,3 0-3,4 1 2,1-1 4,3 3-3,1 1 1,-3 0 0,0 4 2,-3 2-1,-1-2 5,-1-2-6,1 2-3,1-3 3,3-2 5,3-2-4,0-4 4,5-2-9,-1-3 2,2 2 2,2-3-3,-2-2 1,3-2 3,0-1-5,-3-6 2,1-2-2,-2 0 0,3-3 1,1 0-1,-2-1 0,2-1-1,0 0 0,-2 0-1,2 0-22,0 0-27,0-15-83,4-8-274,25-5-535</inkml:trace>
  <inkml:trace contextRef="#ctx0" brushRef="#br0" timeOffset="233202.0536">22076 2308 547,'0'0'110,"0"0"-75,0 0 62,0 0 10,0 0-71,0 0-2,0 0 30,-3-23 10,3 21-10,0-1 23,0 0 5,0 0-15,0 0-3,3 3-26,4 0-24,4 0-22,0 0-1,3 6-2,-2 8 1,-6 3 0,-6-3 0,0-2-5,0 2 1,-15-2-2,-5-5 6,-6-1-5,-3-4-8,5-2-5,4 0 8,8 0 6,7 0 4,5-9 8,0-4 15,0 1 2,9-2 12,6 3-15,-2 3-13,0 5 1,-5-1-3,-3 4-3,-5 0-4,0 0 0,0 0-4,0 4-2,0 5-2,0 3 5,-2-4-4,-5-3 3,0 0-1,2-5 4,3 0 1,2 0 2,0 0 14,0 0 18,0 0 10,0 0-1,0 0-23,0 0-16,0 0-4,0 0-2,0 1-5,2 5-3,4 6-3,3 2 9,0 6 4,0 3 0,-6-1 1,-3 5 0,0 2-1,0 5-2,-8 5 2,-5 2 1,-8 0 0,-6 0-1,-9 0 0,-8 3 0,-7-1 0,-4-1 0,3 2 0,5-1 2,4 0-1,1 0-1,-2-3 0,-3 0 0,-5-5 0,-4-2 0,-4-6-1,-3-2 0,-3-4 1,-4 1-2,0-1 1,5-5 1,5 2 0,2-3 0,2-1 1,0 0 2,-5-4-3,-2-2 1,-5-1 0,0-1-1,0-2 1,0 0-1,0 2 1,3 1 2,0 0-3,3 5-2,2-2 2,0 4-3,-4 2 2,-8 1 0,-5 2 0,1 2 1,4 0 0,4 1 1,7 3 1,1-1 0,5 0 5,7-4 2,10-2 0,13-5-1,10-5-3,6-2 0,2-1-1,-2 2-1,0 1 2,-2 1 2,1 1-1,-2 0-2,-5 2-1,-3 2 0,-4 5 2,0-1-2,2-1-3,4-1 1,3-5-1,6-2 1,5-4-1,2-3 0,2-1-2,0-1-3,0 0-24,0 0-20,2-1-20,17-15-52,10-7-118,6-6-125,-5-5-391</inkml:trace>
  <inkml:trace contextRef="#ctx0" brushRef="#br0" timeOffset="234088.1172">19042 2827 634,'0'0'199,"0"0"-193,0 0 118,0 0 28,0 0-74,0 0-39,0-7-19,0 7-11,0 10-2,0 6 44,0 6 27,-5 1-33,3 5 1,2 1-4,0 6 2,0 2-11,0-1-9,0 1-4,-3 0-9,0-2-1,0-2 0,-2-2 6,5-4-2,0-1 4,0-1 2,0 1-6,0-1 0,0 1-4,0-1 4,0 0-9,0 0 1,0-1-1,0-1 2,0 0-3,3 1 7,2 4-3,1-3-2,-1 4 1,-2-2-6,-1-2 9,1 1-9,0-2 0,-2-4 2,2-1-2,-3-4 2,0-1-2,0-2 0,0-2 3,0-2-3,0-1 0,0-1 3,0-1-4,0 1-1,0 1 1,0-1 0,0 2 2,0 1-4,0-1 4,0 1-1,0-1-1,0 1 0,0-4 0,0 0-3,0-3 3,0-2 1,0 0-1,0 0-1,0 0 1,0 0 0,0 0-2,-1 0-7,1 0-14,0 0-8,0 0-24,0 0-38,0 0-20,0 0 2,0 0-61,0 0-26,3 0-214</inkml:trace>
  <inkml:trace contextRef="#ctx0" brushRef="#br0" timeOffset="235683.9955">18969 3956 17,'0'0'200,"0"0"-198,0 0-2,0 0 52,0 0-42,0 0-10,64-28 13,-57 26 32,-2 1 6,-5 1 29,3 0-28,-3 0 27,0 0 14,0 0-18,0 0 15,0 0-17,0-1-10,0 1-6,0-1-12,0-1-26,1 1-19,2-2-1,-1 0-10,1 2-2,0-3 11,4 1 2,-3 0 0,3-3 5,-1 1 8,-2 2 14,-1-1 7,-3 2 12,0 2-3,0 0-18,0 0-3,0 0 16,0 0-18,0 0-7,0 0 8,0 0 3,0 0-5,0 0-4,0 0-7,0 0-3,0-1-1,-3-1-3,-10 0-1,-1-3-1,-2 2 0,6 2 1,-1-2 0,5 3 1,-2 0 2,-3-3 2,-6 0 0,-7 2-4,-6 0-1,1 1 1,2 0 2,6 0 4,7 0 9,7 0 9,1 0-1,6 0-5,0 0 2,0 0-2,-3 0-15,-1-2-1,-4 2-3,-1-1-1,-1-1 0,2 2 0,4-1 1,0 1 0,4 0 1,0 0 0,0 0 1,0 0 3,0 0 4,-1 4-9,0 22 0,-2 10 5,1 13 8,2 4-2,0 6 2,0 0 4,5-2 0,1-5-4,-1-7-2,4-7-2,-2-7-3,-2-6-4,0-11-1,-3-3 0,-1-8 1,-1 0-2,0-3 0,0 0 3,2 0 1,-2 0 3,0 0-1,0 0 7,3 0 2,1 0-1,6-3-3,9-4-7,7-2-2,6 2-2,8 4 3,0-4-3,1 3 1,3-2-1,-2-1 6,7-1-5,2-2-1,4 0 0,1-1 0,-3 5 1,-11 0-1,-12 4 1,-14 0 3,-10 2-3,-5-1 2,-1 1-3,0-2 2,0 1 1,0-5 0,-3-5-2,-3-5 1,2-4-2,-2-6 0,3-1 0,-3-1 0,0-2 0,-3-1-1,-3-1 1,2-1-1,2 4-2,3 6 3,3 8 0,0 7-1,2 5 1,0 0 0,-1 3-1,-2 0-1,-3-1 0,-12 0-4,-9 0 0,-10-1 4,-3 1 1,-2-2 0,2 1-1,4 2-1,3-3 3,5 3-13,5-4-4,5 3-21,0-2-29,6 0-8,4 2-16,5 1 5,3 0-56,4 0-29,25 0-174,4 3-359</inkml:trace>
  <inkml:trace contextRef="#ctx0" brushRef="#br0" timeOffset="236092.3224">19082 4045 613,'0'0'0,"0"0"1,0 0 73,0 0 23,0 0-32,-83-10-4,80 10 18,3 0 14,0 0-13,0 0-8,0 0-12,1 0-28,7 0-17,2 13-2,-1 1 6,-4 2-13,-5-1-3,0-2-2,0-2-1,-5-2 1,-9-3 1,-2-4 0,-1-2-2,0 0 1,-1 0 4,6-7 3,3-2 7,3 1 26,6 0 9,0-2 2,0 0-2,12-1-12,9 2-32,3 2-1,4 3-5,-1 3-2,0 1-7,-3 0-69,-2 2-179,-9 5-321</inkml:trace>
  <inkml:trace contextRef="#ctx0" brushRef="#br0" timeOffset="236414.7813">19214 4054 540,'0'0'574,"0"0"-574,0 0 0,0 0 32,0 0 0,0 0-14,4 31-1,-4-23 3,0-1-13,-7-1 0,-1-3 4,2-2 0,3-1 5,1 0 9,2 0 66,0 0 5,0-4-23,2-4-17,5 1-24,3 1-19,-2 5-6,1 1-7,3 0-7,3 3-24,-3 13-117,-4 4-129,-8 3-209</inkml:trace>
  <inkml:trace contextRef="#ctx0" brushRef="#br0" timeOffset="237575.8166">19135 4241 842,'0'0'196,"0"0"-189,0 0 74,0 0-5,0 0-46,0 0-17,16-7-3,-16 7-2,0 4-6,0-4 2,0 0-1,0 0 8,0 0 0,0 0 6,0 0 1,1 0 3,1 0-7,-2 0 0,0 0-10,0 0 4,0 0 0,0 0 4,0 0 3,0 0 8,0 0 3,0 0-5,0 0-9,0 0-3,0 0 3,0 0 1,0 0-1,0 0-8,0 0-4,0 0-2,0 0 0,0 5-2,0-1 1,0 4 3,0-3 0,0 1 1,-3-2-1,-3-2 0,1 0 0,-1-2 0,2 0 2,1 0 3,-1 0 14,4 0-4,0 0 0,0 0-4,0 0-1,0 0-7,0 0 4,0 0 7,0 0 5,0 0-6,0 0-2,0 0-4,1 0-4,-1 0-3,0 0 0,0 0-2,0 0-2,0 0-2,0 1-6,0 1-13,0 1-16,0-1-27,0-2-63,0 0-199,27 0-709</inkml:trace>
  <inkml:trace contextRef="#ctx0" brushRef="#br0" timeOffset="239166.7665">20620 1835 119,'0'0'0,"0"0"-31</inkml:trace>
  <inkml:trace contextRef="#ctx0" brushRef="#br0" timeOffset="239891.6996">20620 1835 182,'-40'-19'188,"40"17"-186,0 2 42,0 0 107,0 0-7,0 0-21,0 0-18,0-1-34,0 1-27,0 0-25,0 0-17,0 0-2,0 0-7,-5 8 7,-2 1 1,-5-1 0,-5-4 0,1-1-1,-7-1 0,3-2-3,6 0-8,-2 0 1,11 0 10,2-7 1,1 0 40,2-2-12,0 3 3,0-4 18,0 1-6,2 2 19,6 3-35,1 1-4,6 3 1,1 0-19,4 0 1,-3 7 0,-5 9-2,-4 0 0,-6 1 0,-2 3-5,-5-1-2,-15-3 2,-5-3 0,-4-4-1,3-4-7,4-5-17,3 0-1,6-1 24,6-13 2,4-6 14,3-1 26,0-2-10,0 3 21,12 4 1,1 2-25,-2 6-7,1 5-9,0 3-6,1 0-5,-1 8-4,-3 9-1,-3 2 4,-3-1 1,-3 1-1,0-3-1,0-7 0,0-2 1,-5-5-3,4 1 3,-1-3 1,1 0 4,-1 0 6,2 0 1,-2-9 10,0 1-5,2 2-7,-2 0-8,1 1-1,1 2-2,0 1-26,0 1-34,0 0-70,13-1-110,9 2-256</inkml:trace>
  <inkml:trace contextRef="#ctx0" brushRef="#br0" timeOffset="240843.0751">22026 2263 12,'0'0'869,"0"0"-790,0 0-25,0 0 88,0 0-46,0 0-52,18-9-30,-12 9 3,-3 0 2,-1 6-7,-2 3-12,0 0 4,0 4-3,-12 1 0,-6-5-1,-1-2 2,4-2-1,4-4-1,5-1-3,5 0 3,1 0 3,0-3 30,0-11-19,0 0 7,3-1 21,7 5 2,-1 0-19,0 4-1,0 5-8,-2 1-11,-1 0-5,2 0-2,-2 10-2,-5 4-1,-1 5 1,0-3 1,-15-2-7,-11-2 4,-8-5 1,0-5-10,3-2 1,6-3 7,8-14 7,7-4 0,9-3 22,1 0 20,4 0 16,15 4-14,4 6-25,-2 7-6,0 7-13,2 0 0,0 7-7,-4 13-3,-1 3-36,-9 6-74,-9-4-124,0-2-226</inkml:trace>
  <inkml:trace contextRef="#ctx0" brushRef="#br0" timeOffset="241811.619">21985 2263 562,'0'0'81,"0"0"-31,0 0 74,0 0-43,0 0-34,0 0-29,31-7-1,-22 7-8,2 4 3,-1 7 3,0 6 6,0 0 4,3 6 13,-4 5-17,-3 2-10,-4 3-6,0 0-3,-2 4-2,0 0 1,0 1 1,-6-3-2,-3 0 1,-3-6 0,-1-1 2,-2-3 1,-2 1 8,2-2-3,-4-2-1,0 3-2,-2-2-5,-2 0 1,-2 6 1,-3-5 0,1 2 6,-3-4 7,3-2 0,3-2-5,3-2 3,1 0 0,-1-1-2,-5-1-3,-4 1 11,-2 2-6,-4 1-3,3 0-5,-3-1 2,1 1-2,-3-1-3,1 0 0,-3 0 13,-1 1-5,2 0 1,-2 2 3,4 0 0,-5 0-11,-1 1-4,-5 1 4,-11 3-3,-3-2 2,-9 2-3,-3 0 3,-2 0-2,3 0 1,4 0-1,12-4-1,10 0 0,8-4 1,10-3-1,2 0 0,10-5-4,5-1-14,5-2-63,4 1-15,0 0-10,-4-1-60,2 1-85,-5-1-105</inkml:trace>
  <inkml:trace contextRef="#ctx0" brushRef="#br0" timeOffset="242943.3524">20160 1892 355,'0'0'186,"0"0"-186,0 0 0,-88-21 81,65 17 7,0 4-79,0-3 4,-6 3 13,-2 0 19,-4 0-14,-3 0-18,-1 7 3,-1 2-6,1 0-5,3 0 1,2 2 2,-1 0-1,1 2 0,0 0 7,0 4 17,-1 3-9,1 4-9,6 8-3,-2 6 4,3 3-3,0 4 1,0 2-6,3-2 1,-1-2-1,0-2 1,2-3 0,2-4-3,2-2 0,1 0 3,5-2-1,-2 2 7,4 4 14,3 5-4,1 0-2,0 1 1,4-1-5,-2-3 0,2-1-2,-2-1 3,3 0-1,-1 1-5,0 0 6,0-1 8,2-1-12,1-2 8,0 0 3,0 3-9,0 0 1,5-2-10,-2 1 15,-1 0-6,-1-2-10,0-3 0,3 2-3,-3-4 6,1 0-8,-1 0 3,-1-3-3,0-1 2,0-1 0,0-1-1,-3-1-1,-3 0 0,-1 1 0,0 4-1,1-2 0,1 1 0,1-1 0,2-5 0,-1 0 0,1-2 1,1-3-1,-1-3 0,0 1 0,2-2-1,-2-3 1,2 1 0,0-1 0,-3-2 1,3-1-2,0-2 0,-1 1-2,1-3-38,0 0-99,8 0-48,17-8-220</inkml:trace>
  <inkml:trace contextRef="#ctx0" brushRef="#br0" timeOffset="243952.9817">20454 3442 853,'0'0'0,"0"0"-24,0 0 24,-85-12 49,45 12-35,-9 0-7,-3 3 29,-5 10-1,-5 3-4,0 6 5,-7 4-11,-8 7-5,-5 5-15,0 5 1,1 1-6,10-2 0,11-2 2,9-7 9,9-5 14,6-4-1,0-3 2,1-2-1,1-2-9,-2 0 6,3-2-20,3-2 24,5-2-15,7-1-7,8-4-3,4 1 12,3-3-2,3 0-8,-2 1 4,2 0-2,-4 1 0,3-3-5,-1-1 4,-1 1-2,3-2-2,0-1 2,0 2 0,0-2 2,0 0 1,0 0-4,0 0-1,-3 0-1,3 0 1,-3 3 0,1-2 1,2-1-1,0 0-1,0 0 1,0 0 0,0 2 0,0-1 0,0 0-1,-1 2 2,1-2-1,-2 1 1,0 1-1,1-1-1,0-2 1,1 3 0,-2-1 0,2-1 0,0 0 0,-1-1 0,1 2-1,0-1 1,-2 1 0,1-1-1,-2-1-4,3 1 2,-1 2-3,1-3-1,0 0 6,0 0 0,0 0 2,0 0-2,0 0 2,0 0-1,0 0 0,0 0 0,0 0-23,0 0-7,0 0 4,0 0 9,0 0 7,0 0 6,0 0 4,0 0 0,0 0 0,0 0 2,0 0 0,0 0-2,0 0-17,0 0-37,0 0-51,0 0-100,0 0-38,0 0-211</inkml:trace>
  <inkml:trace contextRef="#ctx0" brushRef="#br0" timeOffset="245403.2937">22089 3808 1050,'0'0'395,"0"0"-395,0 0-5,0 0 5,24 72 18,0 3 19,-2 15-13,-4-1-7,-12 1-9,-6-11-1,0-8 1,-1-11-8,-5-14-1,1-14-1,5-13-4,0-14-45,0-5-16,0-15-28,8-20-14,2-14-144,-2-7 24,-3-7 177,-3-6-70,-2-7-199</inkml:trace>
  <inkml:trace contextRef="#ctx0" brushRef="#br0" timeOffset="246042.0706">22137 3848 110,'0'0'355,"0"0"-275,-42-77-1,35 66 49,4 5 27,3-2-42,0 4-21,0-1-9,3-2-9,16 4-28,14 3-31,23 0 4,24 0 7,19 5 3,14 4-8,9-1-9,-1-2 13,-8-5-7,-12 0-5,-14-1 0,-16 2-6,-17 1-6,-14-1-1,-16 1 0,-7 1-1,-8-4 1,-6 3-1,0-3 1,-3 0-2,0 0 2,0 0 1,0 0 2,0 0 1,0 0 2,0 0-4,0 5-2,0 14 0,0 20-8,-6 20 8,0 21 3,1 15 17,2 1 4,0-3-6,3-11-11,0-7 13,0-12-4,0-10-12,0-12-3,0-6 1,0-11-1,0-5-1,0-5 0,0-9 2,0-1-1,0-3 0,0-1-1,-6 0 0,-13 0 0,-15 0 5,-17-5 0,-16-6-2,-23 0-3,-20 2 0,-14 0 2,-10 5-2,5 1-8,13 3-5,19 0 9,21 0 4,23-1-10,20-1-26,16-1-5,8-2 8,9 1-13,0-5-42,1-2-18,18-1 20,3 0-92,8 0-102,-2 2-40</inkml:trace>
  <inkml:trace contextRef="#ctx0" brushRef="#br0" timeOffset="246693.3385">22547 4185 911,'0'0'322,"0"0"-322,0 0 3,0 0 5,0 0 7,0 0-10,-6 56-1,-18-37-4,-5-4-2,-1-4-10,3-8 3,9-3 9,6 0 0,9-7 16,3-9 39,0-6 27,15 2 0,3 1-36,-1 3-2,0 7-12,-7 6 5,-2 3-13,1 0-24,4 15 0,-1 9 0,0 6 0,-12-1-1,0-3-7,-3-2 0,-16-7-11,-4-4-3,4-9-8,1-4-7,7 0 6,6-17 19,5-9 11,0-5-2,24 1-28,5-1-95,5 11-59,4 4-196,-5 8-300</inkml:trace>
  <inkml:trace contextRef="#ctx0" brushRef="#br0" timeOffset="246993.5993">22802 4216 1174,'0'0'225,"0"0"-220,0 0-5,0 0 68,0 0-57,0 0-10,43 54-1,-50-32 0,-14-3 0,-3-5-1,-4-4-15,4-9-6,0-1-13,6-4-1,12-15 36,6-5 24,0-2 42,18-3-6,6 2 8,8 5-32,-3 5-2,-6 7-15,-10 8-19,-9 2-3,-4 2-45,0 18-85,-11 4-100,-22 0-267</inkml:trace>
  <inkml:trace contextRef="#ctx0" brushRef="#br0" timeOffset="247443.2673">22618 4000 905,'0'0'96,"0"0"-77,0 0 45,0 0 80,0 0-78,0 0-50,20-12-8,-20 19 1,0 6-9,0-3 0,0 2-1,-7-5-11,-3-5-3,3-2 5,3 0 10,2 0 26,2-11 42,0-4-3,2 2 19,11 2-8,1 3-47,-2 5-15,-2 3-9,-1 0-5,-3 3-9,-2 14-2,-4 3 2,0 4-21,-9-2-28,-11-5-7,2-5-10,0-6-27,6-6 29,6 0 31,6-4 42,0-15 23,7-2 12,14 0 45,3 0-58,3 3-9,7 4-13,-1 4-103,-2 1-253</inkml:trace>
  <inkml:trace contextRef="#ctx0" brushRef="#br0" timeOffset="249003.1042">21173 1676 546,'0'0'280,"0"0"-280,0 0 0,0 0 76,0 0 13,0 0-36,12 17 14,-10-5-27,-2-4-15,0 1-12,0 0-4,0-1 0,0-1-2,0 0-6,0 0 4,0-4-5,-2-1 1,0-2 0,2 0-1,-1 0 8,1 0 4,0 0 62,0-2-5,0-5-13,0 4 9,6 2-21,-2 1-26,3 0-16,0 0-2,-1 3-1,0 10-2,-3 1 0,-3 1 2,0 1-6,-10-2 0,-10-1 5,-5-5-15,-1-4-9,3-4-5,6 0 17,0-14 14,10-8 2,6-2 25,1-3 22,0 3 12,15 4-27,1 6-7,-1 6-14,-3 5-4,0 3-9,-4 0 0,0 3-6,1 11 3,0 6 1,-3 0 0,-4 4 2,-2 0-5,0-4 2,-11-6-16,-12-7-13,1-5 9,0-2 11,4-3 12,9-12 0,8-3 20,1-1 15,0 3 5,7 6-17,8 3-23,6 7-4,8 0-24,6 7-88,4 7-203,-3 1-360</inkml:trace>
  <inkml:trace contextRef="#ctx0" brushRef="#br0" timeOffset="249733.6771">22374 2187 187,'0'0'834,"0"0"-808,0 0-11,0 0 105,0 0-34,0 0-67,29-18-14,-29 18-3,2 2 1,-2 4 2,0-1-5,0 2-1,-8 0 1,-6-1 1,-4-3-1,0-3-2,3 0 0,5 0 2,6-4 3,4-6 45,0-2 36,11-1 4,8 2-29,0 5-37,0 2 1,0 4-6,-4 0-10,-4 0-7,-4 10-3,-7 4-3,0 1 3,-2-1-22,-23 1-72,-9-6-18,-8-4-129,3-5-226</inkml:trace>
  <inkml:trace contextRef="#ctx0" brushRef="#br0" timeOffset="250519.2347">22332 2152 541,'0'0'26,"0"0"-17,0 0-9,0 0 47,0 0 10,0 0 10,26 0 91,-26 0-28,0 0-8,0 0 3,0-1-7,0 1-41,0 0-28,3-2-23,0 2-10,4 0-9,8 0-1,6 0-6,0 3 5,4 7 10,-3-5 3,-1 2-4,-1 1 4,-1 3-7,3 3 1,-2 4-11,2 4 2,0 7 1,-2 0-4,1 0 3,-2 1-3,-1 3 2,0 4-2,0 0 2,-4 4 4,-1 1-1,-5-1-2,-6-1 2,1 2-4,-3-5 1,3 1 2,0 1-3,3 0-1,-1 0 11,-1 0 2,0-1-4,-4-3-5,0 1 6,0-1-5,0 0-1,0-4-1,0 0 6,-4-2-6,0-5 3,-1 1-2,-1-3 2,-1 0-2,0-4 0,-1-1-3,2-4 3,0-1-3,1 0 0,2 0-1,2-3 2,-3 5 0,1 0 2,1 2 2,1 1 5,1 0-3,0 0-3,0-3-1,0 0-1,0 1-1,0 0 2,0 2-2,0 2 2,0-1 0,0 0 1,0-3 0,1-1-4,1-1 0,-2-6-1,0 0 1,0-6-1,0 1-2,0-2 1,0 0-26,0-10-41,-8-10-129,-4-9-236,0 3-676</inkml:trace>
  <inkml:trace contextRef="#ctx0" brushRef="#br0" timeOffset="250826.6059">22723 3517 979,'0'0'31,"0"0"28,0 0 82,0 0-48,0 0-25,28 84-5,-23-56-17,-4 5-16,-1 1 4,0 0 14,0-2-2,0-3-15,-8-4 2,3-2-7,-1-3-10,2-4-12,1-5-4,3-5 0,-2-3-4,-1-3-54,0 0-62,-3-15-63,0-15-129,-3-9-432</inkml:trace>
  <inkml:trace contextRef="#ctx0" brushRef="#br0" timeOffset="252858.9944">21143 1756 756,'0'0'49,"0"0"-18,0 0 104,0 0-52,0 0-62,0 0-1,0 0 0,0 0-2,0-1 3,0-5 13,0 1 24,0-1 0,0 2-5,0 0 1,3 0-15,1-1-16,-1 3-21,-3-3 2,3 3-2,1-3 1,-3 0-2,1-2-1,4 0 1,-3 1 4,3 0-1,1-1 0,0 0-1,0 1-1,-1-5-2,0 1 7,1-1-1,2-3 3,-3-2-6,3-1-2,0 0 0,0 2 3,1 0-3,3-3-1,3 0 2,1-1-1,3-3 0,2 0 1,1 2 1,-1-2-1,-1 3 0,3 1 0,-1 1-2,3 2 1,1 5-1,1-1 0,5 1-2,0 2 2,-1-1-1,1 3 0,-1 0 1,4 1-1,1 2 1,7 0-1,3 1 1,3 1-3,4 1 3,-1 0 2,3 0-1,-2 0-1,-1 0 2,-2 0 1,2 3 3,-3 3 1,-3 0 7,-6 2 3,-4-1-9,-2 2 0,-2 4-1,-2-1-6,0 5 5,1 0-4,-1 3 0,2 4 1,1 2 1,-3 1 4,2 7-6,-3-3-2,0 1 5,-2 0-1,-4-4-1,1 0 1,-2-3 4,-3 0 2,-2 1-1,-1 3 1,-2 3-5,1 2 2,-1 4 2,3-1-3,-3 1 1,0 2-6,0-1 5,-3 3-2,-3 0 0,-3 0 3,-3 0-1,0 2 2,-3-1-2,0 3 2,0-2 3,0 2-1,-6 0 1,-3 3 0,0 2-6,-3 4-1,0-1 3,1-1-2,3-6 1,-3-6-4,5-2 8,-4 1-4,2-1 4,-1 4-3,-1-3-4,-1-2-1,2 0 2,-2-4-1,2-4-1,-1-2 0,3-2 1,0-1 0,1-2-1,0-1 1,0 3 1,-5-3-1,2 0 0,0-1-1,1 3 0,-1-2-1,4-3 1,0 1-1,1-2 5,1-1-4,0 0 2,3 0 0,0 0 0,0 1 1,0 1-1,-4 1-1,2-1 0,-1-1 0,0 2-1,0-2-1,-2-2 0,1-2-1,-2 1 1,0 2 0,1 3-1,0 2 1,0 3-1,-1-3 0,-2 3 2,0-5-2,2-2 0,0-3 0,1-3 0,1-4 0,1-2 3,-1 2-3,4 0 0,-2-4 0,-1 1 2,2 1-2,-1-2 0,0 0 1,1-1 0,0-1 0,1-1-1,0-1 0,0 0 0,0 0 1,0 0-1,0 0 2,0 0-2,0 0 0,0 0-2,-2 0 3,2 0-1,0 0 3,-3 0-3,3 0 1,0 0-4,0 0 3,0 0-1,0 0-4,0 0-10,0 0-8,-3 0-17,-7-11-41,2-9-127,1-3-189,7 1-504</inkml:trace>
  <inkml:trace contextRef="#ctx0" brushRef="#br0" timeOffset="255160.3185">24045 3638 950,'0'0'94,"0"0"-32,0 0 120,0 0-4,0 0-158,13 72-6,4 25-12,-3 17 26,-9-4-16,-5-4-5,0-13-4,-2-10 11,-5-12-10,2-13-4,5-14-1,0-13 1,0-12 0,0-10-8,11-9-27,5-3-3,4-25-18,2-16-20,-6-12 15,-8-11 31,-8-9 7,0-10 11,-10-7-4,-8 1 12,0 6 4,1 11 11,-1 10 15,3 8-14,-2 10-5,-1 11 9,4 11-12,7 11 17,5 7 24,2 4 21,0 3 7,30 0-30,22 0-30,29 0-9,22 7 7,9 2 8,2-1 19,-3-5-2,-11 0-8,-12 0-4,-18 0 5,-18-3-9,-18 3-15,-17-3-1,-10 0-4,-7 0 1,0 0 2,0 0-1,0 0-2,0 0-1,0 0 1,0 0 0,0 0 0,0 0 0,0 0 1,0 0 0,0 0-1,0 8-3,3 15-2,8 15 1,0 19 4,-2 9 0,-2 7-1,-7 8 1,0-1 0,0-1 1,0-1 0,0-8-1,0-5 2,0-7 0,1-2 1,7-8 0,-1-7-2,-3-9 2,-2-9-3,-2-10 1,0-5-1,0-5 1,0-3 0,0 0 0,0 0 2,0 0 3,0 0-6,0 0 3,0 0 0,0 0-3,-9 0-3,-14 0-2,-21 0 4,-20 0 1,-14 0-1,-15 0 0,-6 1 1,2 2 2,9-1-2,19-1 0,23 1-2,23-2-10,15 2-16,8-2 3,0 0 11,3 0-15,14-4-49,3-7-121,-1 1-41,-2-1-208</inkml:trace>
  <inkml:trace contextRef="#ctx0" brushRef="#br0" timeOffset="256254.8672">24398 3937 629,'0'0'253,"0"0"-203,0 0 38,0 0 36,0 0-53,0 0-43,0 0-12,0 0-6,0 0-10,0 0 0,0 0-1,0 4-7,0 3 6,0 0 2,0-1 1,0-4-1,0 2 0,0-4-1,0 0 1,-6 0 0,-11 0 1,1-5 0,-1-2 1,6 2 1,6-2 4,4 2 18,1 0 1,0-2 21,0 4-6,4 0-14,1 1-11,0 2-12,1 0-1,11 0-3,3 12-2,1 4 2,-1 5 4,-5-4-1,-7 0 0,-8-2-3,0-3 0,0-6-2,-20-3-1,-5-3 1,-3 0-2,0-17 3,8-2 1,5-1 4,9 1 11,6 2 0,0 5 36,0 2 8,9 4-18,4 3-41,3 3-2,3 0-18,5 3-33,2 11-52,1 1-123,-6-2-235</inkml:trace>
  <inkml:trace contextRef="#ctx0" brushRef="#br0" timeOffset="256622.3896">24709 3883 608,'0'0'417,"0"0"-417,0 0 0,83 4 101,-70 14-46,-7 3-38,-4 6 7,-2 1-12,-5-3-5,-14-3-5,-5-3-1,1-7 1,-2-9-2,4-3-1,8 0 1,1-11 13,8-6 43,4-1 3,0-2 32,12 0 2,10 3-28,3 4-31,2 5-24,-3 3-5,3 5-5,-5 0-3,1 12-15,-13 14-116,-10 4-160,-4 1-304</inkml:trace>
  <inkml:trace contextRef="#ctx0" brushRef="#br0" timeOffset="257037.973">24549 4191 1035,'0'0'131,"0"0"-129,0 0 43,0 0 55,0 0-31,0 0-32,69 77-24,-68-59-10,-1-1-3,0-2-1,-6-5 1,-8-5-3,-2-5-3,4 0-10,1-1 14,4-15 2,7-1 35,0 0 15,7 1 40,12 2 10,1 3-52,0 3-27,-2 7-4,-6 1-13,-4 0-4,-3 14-4,-5 6-4,0 3-11,-16 1-46,-12-5-12,-11-5-21,-2-7-83,7-7-40,12-3-199</inkml:trace>
  <inkml:trace contextRef="#ctx0" brushRef="#br0" timeOffset="258888.1294">21691 1912 697,'0'0'162,"0"0"-162,0 0 24,0 0 88,0 0-55,0 0-38,6-6-10,-6 5-3,0 1 4,0 0 8,0 0-2,0 0-11,0 1-1,-5 11-1,-2 4-1,1 0-2,-3-2 0,0-2 0,3-5 0,3-3 0,0-4 0,1 0 2,2-3 55,0-14 0,0-3 16,0 0 18,5-2-27,8 5-21,1 6-14,-2 3-13,-3 6-6,0 2-10,0 0 0,-2 7-2,1 8 2,-3 2 0,-3-1 3,-2-2-6,0-2 3,0-1-5,-7-4 4,-2-5-1,3-2-2,1 0-2,-2 0 5,2-2 1,1-8 5,1 1 8,3 1 11,0 6 20,0 2-2,0 0-20,0 0-22,4 0-12,4 10-1,1 2 12,-2 2 1,-4-3 0,-3-3 0,0 1-2,0-3-3,-10-1 3,1-3 2,-6-2-1,1 0 0,2 0 1,2-7 1,4 0 5,-1-4-1,2 5 1,3-4 3,2 4 5,0-2 1,0 3 5,0 2-10,0 3 1,0 0-8,0 0-3,0 0-7,0 0-3,0 0-32,4 0-88,1 0-75,8 0-175,-1 0-580</inkml:trace>
  <inkml:trace contextRef="#ctx0" brushRef="#br0" timeOffset="260561.7844">22569 2109 122,'0'0'458,"0"0"-400,0 0-21,0 0 19,0 0 9,0 0-19,-1 0 5,1 0 10,0 0 0,0 0 2,0 0 6,0 0 11,0 0 7,0 0 0,6 0 16,5-5-43,2-3-49,-1 4-3,-4 1-7,-2 3 0,-4 0-1,-2 0-3,0 0-7,0 7 3,0 3 4,0-4 1,-3-3-5,-3-2 6,-1-1-7,1 0-5,1 0 8,4-10 5,1-4 6,0 0 14,6-1 15,11 3-12,0 4-9,2 4-6,-2 4 1,-2 0-2,-3 0-5,-2 7-2,-2 6 0,-4 0-1,-4-3 0,0 0-3,0-1 3,-9-4 0,-6-2-1,2-3 2,-4 0 0,5 0 1,3-8 0,4 2 2,3 0 3,2 2-1,0 3 0,0-1 0,0 2-5,0 0-5,0 0-20,0 0-7,0 0 6,0 0 12,0 0 8,0 0 5,0 0 1,3-2 2,1-2-2,2 0 3,-1-3 3,-2 2-6,1-1 0,-1 3 1,1-2-1,-3 3 0,3 0 2,1-3-1,-1-1-1,5-3 0,3-6 1,2 0-1,5-1 1,-1-4 0,6 3 1,2-2 1,4 4 0,5-1-1,4 5 3,5 2-5,6 7 2,6 2-1,4 0 2,4 11-1,0 9 2,-4 2-1,0 4 2,-7 1-2,1 2 5,-1 3 0,1 1 2,1 2 3,-4 1 6,-7 0-8,-10-2-3,-2 0 2,-6-3-1,-1-2-8,-1 3-1,3-2 3,0 6-3,-3 2 0,3 2 3,-4 2-1,1 2 1,-5-5-2,3 1 2,-2-6-2,3-2 2,-2-3 3,-2 0 4,2 0-2,-5 0-1,2 8-2,-4-1 0,0 3 1,0-3-5,-1-5 4,-2-2-2,1-5-2,1 3 2,1-1-1,3 3 2,-1 5 0,6-2 1,-3 1-2,-1-2 4,-2-4-1,-2-2-4,-2-2 0,3 0 0,-2-1 3,1 5 0,3 3 2,0 0-2,-1 1 3,1 1-4,-4-7 5,-5 0-3,-2-2-2,-3-4-2,-2-2 0,1-2-1,-2-1 0,0-1-1,0-2 1,0-2-1,0-3 0,0-5 0,0-1-3,0 0-34,-3-4-58,-17-24-156,-11-12-368</inkml:trace>
  <inkml:trace contextRef="#ctx0" brushRef="#br0" timeOffset="261970.6056">21785 1961 848,'0'0'109,"0"0"-107,0 0-2,0 0 39,0 0-30,0 0-8,-40-56 13,38 47 50,-1-1-4,1-2 22,2-2 1,0-5-36,0-3-10,0-1-6,0-2-1,9-2-5,8-1 17,10-3-23,11 0-11,12-2-1,7 3-5,5 3-1,1 5 4,0 6-5,2 2 2,4 6-2,-2 5 1,0 3 0,-1 0 0,-6 0-1,-1 10 2,-2 9-1,2 2 0,-1 4 0,4 2 11,-3 2-5,-1 1 8,-1 1 0,4 2 2,2 4-2,4 2-5,-1 4 0,-5 6-5,-1-1 2,-3 3 0,-1 2-2,-3 0 2,-5 0 3,-2 3 1,-4 2-3,-3-2 0,0 2 6,-5-4-6,-1-2-4,0 4 0,0 0 4,-1-1 0,4-2-7,-3-2 3,-1-6 1,-3-1-1,-5-2 1,-2-5-4,-1 0 2,-6-2 0,1-2-2,0-1 5,-2-1-3,-2 0-1,-1-4 0,-1-3 0,-2-4 1,-2-3-2,3-2 0,-1-3 1,0 4 2,0-2-2,0 3 0,1 2 2,1 0-3,0 4 1,6 2-2,-2 3 2,2-1-1,-2 0 1,-3-8 2,-3-4-3,-1-3 2,0 0-1,1-1-1,0 3 2,1 4 2,4-2-3,-3 5 1,-1-1 1,2-1-1,-4-5-1,-2-4 0,-2-5-1,-2-2-1,-1-2 2,0-1-2,2 0 0,-2 0 1,0 0-1,0 0 0,0 0 0,0 0 0,0 0 0,0 2 0,0-2-1,0 0 1,0 0-13,0 0-16,0 0-24,0 0-51,0 0-28,-8-3-4,-2-5-53,-10-4-4,-1 0-66,1-1-1</inkml:trace>
  <inkml:trace contextRef="#ctx0" brushRef="#br0" timeOffset="263813.4334">9253 2723 1293,'0'0'48,"0"0"-48,0 0 0,0 0-1,0 0 2,-11 134 31,5-33 28,3 12-24,3 4-20,0-3 4,0-10 10,0-8-3,0-14-15,0-14-3,1-13-8,1-17-1,3-17-3,-2-11-5,-2-10-59,2-2-13,2-31-16,3-18-97,1-15-22,2-12 29,1-4-11</inkml:trace>
  <inkml:trace contextRef="#ctx0" brushRef="#br0" timeOffset="264716.6785">9142 2714 656,'0'0'30,"0"0"-23,0 0 134,-56-71 66,56 68-43,19 3-74,48 0-58,52 1 18,54 11 51,48-5-24,27 3-27,17-5-4,20 0-16,19-5-9,7 0 10,-4 0 10,-19 0-8,-35 0-18,-39 0-7,-43 0-1,-44 0 1,-38 5-2,-31 6-6,-20-1-2,-13-2 1,-5-1-3,-4-1 4,-2-1-5,0-2-1,0 0 0,-1-3 3,-2 2 2,-4-2 1,-4 0-1,-3 0 1,0 0 0,0 0-1,0 0 1,0 0 4,0 0-2,0 0-2,0 0 0,0 0 1,0 0-2,0 0 0,0 0-1,0 0-1,0 0 3,0 0 0,0 0 0,0 0-1,0 0 1,0 0-1,0 3 1,0 13-1,0 19-4,0 27 4,-6 28 1,-8 21 0,-6 15 0,-7 3 1,-3 8 0,0-5 6,4-3-3,1-12 5,2-20-5,2-15 1,3-20 1,7-16-5,6-11 1,2-13-2,1-10 1,1-3-1,-1-6 1,-4-3 0,-10 0-1,-17-3 2,-21-15-2,-17-7 1,-22-7-1,-22-10-3,-34-5-2,-46-10 0,-57-8-6,-51 0-18,-34 7-17,-11 21 0,17 28 22,31 10 18,42 29-5,46 2 6,44-4 5,49-10 1,49-12-1,38-6 1,27 0 2,5-6 6,11-9-9,14-5-29,8 0 4,8-3-6,6 2-28,3 4-36,6 0-29,2 4 35,-1 4 20,-3 0-36,-6 3-78,-10 0-74,-15-1-260</inkml:trace>
  <inkml:trace contextRef="#ctx0" brushRef="#br0" timeOffset="265644.2184">9439 2965 881,'167'-15'272,"55"6"-271,45-1 0,35 0 24,9-2 104,-6 3 11,-24 4-61,-45 5-15,-50 0-22,-47 0-28,-48 10-10,-36-1-4,-28 2-3,-24 1-8,-4-1-59,-39 3-27,-23-3-81,-21-4-72,-20-3-157</inkml:trace>
  <inkml:trace contextRef="#ctx0" brushRef="#br0" timeOffset="265961.5086">9003 3145 1172,'0'0'180,"157"11"-172,-1-1 12,40-1 91,40-4-45,36-3-7,42-2-18,26 0-14,15-11-14,-15-8 19,-39 2 27,-51 5-29,-61 5-18,-50 1-10,-48 6 0,-39 0-2,-36 0-7,-16 0-83,-48 14-159,-38 1-11,-35-2-170</inkml:trace>
  <inkml:trace contextRef="#ctx0" brushRef="#br0" timeOffset="266185.4449">10003 3598 935,'0'0'229,"0"0"-199,110 26 198,35-15-41,56 0-62,44-2-81,7 0-13,-3 3-10,-34-1-14,-45 2-7,-38-3-4,-41 4-69,-35 0-115,-32 0-194,-24-3-532</inkml:trace>
  <inkml:trace contextRef="#ctx0" brushRef="#br0" timeOffset="267033.6547">10092 4160 714,'0'0'17,"0"0"19,0 0 21,-94-34 141,81 34-33,4 11-30,2 25-33,6 12-5,1 13-1,0 3-31,0-2-27,0-4-22,1-9 15,4-8-25,-1-11-6,0-13 0,-1-9 0,-1-6-7,0-2-30,3-17-9,-2-17-11,1-11-22,-4-9 57,0-4 9,0-2-3,-7-1 12,-8 6 2,3 13 2,4 15 1,8 13 18,0 8 27,22 6 7,27 0-46,28 0 1,14 14 41,0 0-4,-13 1-5,-24-1-15,-16-2-9,-14 0-7,-13-1-2,-7 3-7,-4 7 0,0 11-1,-15 7 2,-3 11-1,-3 4 0,-2 4 1,3 1-1,1-5 0,5-8 0,7-7 0,7-8 0,0-5 1,9-1 3,5-5-2,2-1 2,-7-4-4,-4-5 4,-5-4-4,0-1-1,-25-2-1,-24-3 2,-21 0-5,-14-20-16,-4-7-37,9-4-44,9-7-19,14 3-93,20-1-172</inkml:trace>
  <inkml:trace contextRef="#ctx0" brushRef="#br0" timeOffset="268209.7119">10889 1913 216,'0'0'1094,"0"0"-1073,0 0-18,0 0 49,0 0-31,0 0-12,21 121 40,-14-57-6,1 0-19,-3-7-9,0-5-7,-2-12-4,-2-8-4,1-11 0,-1-8-1,0-7 0,-1-5 0,0-1 1,0 0 0,0-4 3,0-13-3,0-12-10,0 0 10,6-5 2,18 4 2,11 2 2,8 4-6,2 7 6,-1 5 3,-3 4-1,-5 1-2,-11 2-3,-8 0 1,-11 3 0,-6-5-2,-8-10-2,-26-10 0,-16-15-50,-11-11 12,-2-7-16,7 4 13,12 6 26,11 11 15,10 13 1,10 9-1,6 9 11,5 6 20,2 0-3,0 2-14,0 0-5,7 0-1,25 0 12,30 7 7,26 5 21,20 2 27,11-2-28,-3 1-2,-11-2-15,-18 1-15,-16-4-4,-21 0-8,-14-1 0,-16-3-3,-11 1 0,-8-1 0,-1 4-5,0 4 3,0 8 2,0 10-1,-9 12 1,-6 5 1,-5 7 0,-2 0-1,6-2 0,6-2 0,10-2 1,0-1 1,10-2 0,12-4 1,0-7-1,-6-9-2,-7-7 1,-6-10 1,-3-6-2,0-2 2,-17 0-2,-23-3 6,-18-11 3,-17-2-3,-8 2-4,-3 3-2,-2 2-1,1 1-4,-7-1-2,-1-4-30,1-2-69,8-6-110,21-6-157,26-3-745</inkml:trace>
  <inkml:trace contextRef="#ctx0" brushRef="#br0" timeOffset="268952.0969">9424 1850 1318,'0'0'25,"0"0"-14,-25 126-11,23-49 47,2 5-1,0 2 6,0-5 2,0-10-39,0-13-14,0-15 0,0-15-1,0-15-1,0-11-1,0-23-2,0-20-34,0-16-38,0-6 59,0-2 17,-10 0 0,-2-4-7,1 4 6,2 4 0,2 4-5,4 11 5,0 9 1,-2 10 0,4 10 1,1 9 12,0 7 14,1 3 8,37 0-16,32 3-14,28 5 29,19-5 5,-5-3-7,-20 0 7,-22 0-12,-28 0 4,-20 0-4,-14 0-12,-8 3-7,0 8-8,0 13-8,-11 15 8,-3 10 0,0 8 0,-1-3 2,2 2-2,2 1 1,4-2 1,4 1 9,1-7 2,1-8 7,-5-9 1,-2-9-15,-14-1-4,-20-5 4,-29-4-5,-28-7-1,-13-6 0,11 0-31,20-8-38,35-3-104,34-1-133,18-4-590</inkml:trace>
  <inkml:trace contextRef="#ctx0" brushRef="#br0" timeOffset="269994.5361">11644 4562 562,'0'0'895,"0"0"-879,-14-73 17,14 72 119,0 1-110,0 30-42,0 19-8,-2 17 8,-1 13 5,1 0-5,0-6 0,-1-7-1,2-15 0,-1-12-4,2-10-22,0-14-15,0-6 16,0-7 23,2-2 3,11 0 7,3-4-3,4-4 7,-2 3-3,-2 0-7,-4 2-1,0 1 4,2 0-1,6 2 0,12 0 4,11 0 2,11 10 3,10 12 17,0 1-3,-9 2 5,-10-2-10,-12-6-12,-14-4 0,-9-7-6,-5-3 2,-4-1-2,-1-2-2,0 0 8,5-16-2,5-13-2,7-12-3,5-4 0,-1-8 0,3-3 4,-2-8 1,-8-1 5,-3 2-2,-7 3-3,-4 2-2,0 2-1,-7 10-4,-4 11-2,3 13 2,4 14 0,2 3 3,2 5-5,0 0 2,0 0-4,0 0 4,-2 0-3,-3 0-2,-11 0 5,-17-1-6,-29 0 3,-21-2 3,-16-2 0,-3-2 0,13 1-6,15-3-9,24 1-4,19 0-30,21-5-49,10-5-85,24-1-311</inkml:trace>
  <inkml:trace contextRef="#ctx0" brushRef="#br0" timeOffset="283671.1663">9546 2419 479,'0'0'253,"0"0"-238,0 0 92,0 0 52,0 0-53,0 0-57,0 0-7,0 0 16,0-8 17,0 8-12,0 0-9,0-2-18,0 2-7,0 0-8,0 0-13,0 7-1,0 24-6,0 23 1,-8 14 29,-1 11-2,1 0-3,2-3 9,1-2-14,5-9-3,0-9-10,0-11-8,0-9-1,0-14-46,0-13-155,0-9-317</inkml:trace>
  <inkml:trace contextRef="#ctx0" brushRef="#br0" timeOffset="284069.5865">11187 2421 1094,'0'0'99,"0"0"-96,0 0 6,0 0 126,-1 135-8,-1-61-55,-1 2-25,-5-3-30,-5-10-2,0 2-15,-4-7-3,-1 0-33,2-7-82,4-4-158,6-9-213</inkml:trace>
  <inkml:trace contextRef="#ctx0" brushRef="#br0" timeOffset="306602.7902">20335 1739 657,'0'0'115,"0"0"-108,0 0 28,0 0 98,0 0-55,0 0-37,0 0 15,0 0-11,0 0-5,0 0 9,0 0-14,0 0 23,0-3-25,3 1-15,7-2-13,-2 0-2,-1-1-3,2 3 2,-3 2 7,0 0-5,2 0-1,3 0 0,-1 7-3,-3 6 0,-2 3 0,-5-2-2,0 0-2,-11-1 3,-16-4 1,-10-5 4,-8-4-4,0 0-1,5-13-1,15-8 1,15-3 1,10-6 12,16 1 10,26-1 12,14 6 22,8 7-22,-1 9-6,-9 5 3,-17 3-19,-14 3-12,-18 18-3,-5 7-12,-18 7-35,-26 3-73,-19-4-86,-12-9-96,-2-11-360</inkml:trace>
  <inkml:trace contextRef="#ctx0" brushRef="#br0" timeOffset="307129.9442">19613 1018 996,'0'0'416,"0"0"-414,0 0-2,0 0-1,0 0 1,1 94 28,-18-34 2,-4-2-19,1-3-8,-4-5 4,1-11-6,5-11 0,6-13-1,4-15-4,2-15-12,3-28 14,-3-15-31,6-8 28,0-2 5,15-3 1,11 5 1,3 11 23,4 14 8,-1 17 2,-3 14 16,0 10-41,-2 6-10,-8 21-3,-7 9-5,-12 7-3,-13 1 6,-28-2-3,-17-6 7,-6-6-1,3-7 0,13-8 2,22-6 0,15-4 3,11-5 6,0 2 45,18 1 21,21 5-27,16 4-26,15 11-18,3 9-4,0 16-12,-7 16-136,-17 5-228,-24 1-598</inkml:trace>
  <inkml:trace contextRef="#ctx0" brushRef="#br0" timeOffset="309162.143">9526 2106 1070,'0'0'23,"0"0"-20,0 0 18,0 0 83,0 0-43,0 0-61,4 6-3,6 30 3,-2-2 0,-2-6-4,0-8 2,0-11-1,-4-6-30,2-3 26,0-4 7,4-19 27,-1-10-13,3 2 18,-5 1 29,3 8-6,-5 12-4,-3 8 3,3 2-54,2 24-1,4 17-5,3 14 6,3 6 0,0 2 0,3 2-6,6-6-142,0-13-211</inkml:trace>
  <inkml:trace contextRef="#ctx0" brushRef="#br0" timeOffset="309659.3447">11342 2073 1156,'0'0'85,"0"0"-85,0 0-50,0 0 39,35 79 9,-21-14 0,-6 6-127,-5 4-199</inkml:trace>
  <inkml:trace contextRef="#ctx0" brushRef="#br0" timeOffset="310670.1152">11212 632 148,'0'0'1022,"0"0"-999,0 0-1,0 0 97,0 0-17,0 0-53,-3-34-38,3 34-11,0 5-9,0 11 7,0 8 2,0 9 3,0 6 0,0 10 4,0 2 10,0 0-12,0-6-4,0-8-1,0-10 2,0-12-2,0-7-3,0-8-7,0-6-11,0-21 5,0-15-123,-3-4 75,2-7 52,1-5 8,0-4-5,7 1 9,19 8 6,8 7 39,13 17 24,5 9-37,-2 12-15,-9 8 4,-15 0-9,-15 20-8,-11 12-3,-2 9 4,-30 5 6,-8 6-1,-8 1-1,4 1-9,13-6 2,15-9-1,16-5 0,11-9 0,36-4 3,29-6 2,16-10-6,10-5-68,-1 0-191,-3-7-184</inkml:trace>
  <inkml:trace contextRef="#ctx0" brushRef="#br0" timeOffset="311338.7332">12682 498 120,'0'0'1307,"0"0"-1288,0 0-19,0 0-30,28 75 30,-23 4 51,-5 10-30,0-3-13,-15-10-5,-3-7-2,-4-15-2,2-16 1,4-17-18,8-16-124,4-7 31,4-32 83,0-14-39,12-10 33,10-7 34,0-3 3,-2-1 29,-2 4-1,-5 14 21,-3 15 34,-2 19 13,-2 13-51,6 4-31,7 26-17,14 20 0,9 11 6,0 2 7,-7-1 1,-3-8 1,-4-9-2,-3-11-7,-5-11-3,-4-11-1,-3-8 0,3-12 11,4-22-2,4-10-6,-1-11-2,-1-4 3,-1-5-1,-3-3-4,0 0-1,-6 5-9,-4 15-8,-6 15-23,-2 16-8,0 10-53,0 6-78,-5 0-42,-8 6-18,1 6 122,2-4 80,5-2 37,2-3 32,3-3 111,0 0 65,0 0-43,0 2-55,0 10-43,0 13-55,0 9 24,2 15 62,5 5-75,5 7-20,-1 1-3,0 4-11,-2-5-165,-7-10-214</inkml:trace>
  <inkml:trace contextRef="#ctx0" brushRef="#br0" timeOffset="311689.7488">11244 1543 1442,'107'-31'100,"62"3"-93,56-1-7,37-2 21,2 1 23,-17 12 1,-40 13-28,-41 5-17,-40 2-7,-38 10-61,-36 1-89,-36 1-91,-22-4-173</inkml:trace>
  <inkml:trace contextRef="#ctx0" brushRef="#br0" timeOffset="311886.3416">11653 1610 1190,'0'0'74,"0"0"-66,0 0 202,108-29-55,35 1-111,41-2-10,22-1-4,3 2-24,-17 4-6,-23 8-2,-26 5-67,-28 9-64,-23 3-89,-25 0-99,-28 8-231</inkml:trace>
  <inkml:trace contextRef="#ctx0" brushRef="#br0" timeOffset="329487.4014">16103 3856 687,'0'0'92,"0"0"-16,0 0 27,0 0-32,0 0-5,0 0-40,0 0-12,0 0 4,-14 24 1,5-12-9,-4 2 4,-1 4 10,2 1-8,-1 1 33,3-4-39,5-2 1,4-4 11,1 1-7,0 0 2,1-1 3,11 2 8,1 0-3,0-1-2,5 0 4,2 0-1,4-1 11,8 0-12,7-1 24,7 4-15,3-1-14,-1 2-12,-1 1 1,-4 1-6,-9 0 0,-6-5-3,-10-2-1,-12-4-19,-6-5-105,-1 0-141,-20-25-173</inkml:trace>
  <inkml:trace contextRef="#ctx0" brushRef="#br0" timeOffset="330497.7771">16184 3924 695,'0'0'178,"0"0"-120,0 0 62,0 0 1,0 0-51,0 0-24,43-4-3,-27 0-14,-2-3-18,-5 4-5,1-4-6,-2 0 0,-1-2-51,1 1-48,-1 0 23,-2 4-15,-4 4-3,-1 0-39,0 0 16,0 0 49,0 0 19,0 0 4,-6 0 30,-3 0 5,2 0 2,-1 0-21,2 0-5,3 3 24,-1-2 10,3 1 5,1-2 53,-2 1 35,2-1-2,-3 3-15,2-1 23,-2 5-13,-4-2-37,-1 3-4,-3 3-17,-8 0-16,-1 3-4,-3 0-3,3 0-3,5-3-1,8-5-1,4-3-1,3-1-7,0-2-11,0 3-25,0-3 20,0 0 8,0 3-1,0-3 4,0 0 2,3 0-5,1 0-8,5 0-20,7 0-77,-1-8 32,3 0-24,-6 1 54,-3 2 50,-4-1 9,-4 3 90,-1 1 26,2-1-9,-2 1 24,1 0-43,-1 0-10,0 2-29,0 0-13,0 0-21,0 0-15,-4 2-4,-13 12 3,-1 3 1,-6 4 0,2-1 1,1-1-1,3-1 0,4-6 1,8-3 0,2-2-1,3-4 2,1 0-1,0-3-1,0 0 1,0 0 0,0 0-1,0 0-2,5 1-4,5 2 1,6 1-4,0 0-2,1 2 6,1-1 1,0 1-3,-2-1-1,1 1-65,-1-1-70,-2 0-56,0-1-55</inkml:trace>
  <inkml:trace contextRef="#ctx0" brushRef="#br0" timeOffset="331124.6917">16141 4158 616,'0'0'78,"0"0"-36,0 0 135,0 0-49,0 0-36,0 0-41,13 0-37,4 2 8,0 8 16,0 0-4,-1-1 1,2 2-5,5 1-16,5-3-8,8 3-6,8-2-13,0-3-120,-5-2-107,-10-5-219</inkml:trace>
  <inkml:trace contextRef="#ctx0" brushRef="#br0" timeOffset="331475.8051">16169 4141 853,'0'0'118,"0"0"-118,0 0 0,94 36 1,-64-30-1,0-2-307</inkml:trace>
  <inkml:trace contextRef="#ctx0" brushRef="#br0" timeOffset="346356.4844">15289 15559 456,'0'0'30,"0"0"-10,0 0 95,0 0-21,0 0 3,0 0-37,0 0 7,-21-35 3,21 35-5,0-1-17,0 1-12,0 0-7,0 0-8,0 0-10,0 0-8,6 5-3,3 7 0,3 4 3,1-2 2,1-1 6,1-2 14,0-1-2,1-3-3,1-2 4,-1 2-4,0-4-5,2 0 0,0-2-4,0-1-3,4 0-3,4 0 2,-1 0 0,1 0 3,-3-5-2,1-4 3,-3 1 2,-5 1-4,-1 1 0,-4-1-4,-1 3 2,0-1-4,0-1-2,0 0 7,2 1-5,0 2-3,-1 0 0,0 1 2,-2 2-1,0 0 1,2 0-2,-2 0 1,4 8 1,-1 3-2,0-1 1,1 2-1,-2-2 0,-2 1 0,-2-1-2,-1 4 1,-1-4 1,4 5 0,1 1 0,-1 1-2,-2 0 2,1-1 0,-2-1 0,-5-3 0,0-2-3,-1-5-2,0-3-2,0 0 5,0-2-2,0 0-1,-6 0 2,-4 1 2,-2-1-4,-1 2-1,1 0-6,1-2-1,3 0 7,2 0 0,1 0 4,1-9-1,-1-3-1,4-3 4,-3 0 0,2 0 0,2 3 1,0 1 2,0-1 2,0 1 3,16-1-2,5-1-1,3 0-3,1 4 1,-2-2 6,0 4-4,-4 1 9,-1 1-9,2 1 2,0 0 1,5 1-2,-3 2 0,2 1 1,-3 0-4,-1 0 0,-5 0 1,-4 0-3,0 0 1,-3 0 3,-1 0-4,0-3 5,-1 3-1,0-3 4,0 0-5,0 0-2,-3 2 0,2-3-2,1 1 1,-3 0 1,1 0-2,0 1-1,-3 0 1,1 0 0,-2 2-1,2 0-11,-2-2-6,0-1-4,1 3-3,2 0-10,-1-2 6,-2 1-14,3 1 3,0 0 4,-2 0 7,2 0 10,0 0-11,-3 0-19,2 0-18,-2 0-42,0 0-4,1 0-19,-1 0 54,3 0-32,-2 0-22,1 0-45</inkml:trace>
  <inkml:trace contextRef="#ctx0" brushRef="#br0" timeOffset="349549.7182">21994 10936 538,'0'0'80,"0"0"-73,0 0 26,0 0 35,0 0-3,0 0-25,0 0-17,-36-30 16,34 26 7,1-1-2,1 1 8,0 0 16,0 0-16,0-1-18,0 2-3,7-1-14,2 3-4,3 1-6,-3 0-3,2 0-2,-3 0-2,0 8 0,-1 3 1,-2 0-1,-3 1 0,-2-3 0,0 1-1,-3-1 1,-11-3 0,-4-1-5,2-3 3,-2-2-2,3 0-13,2 0 6,5-7 6,2-5 1,4-4 4,2 1 6,0-2 3,0 0 20,6 2-9,7 5 0,0 0 1,1 7-1,2 3-16,0 0-2,0 3 1,-2 14-2,-2 1-1,-6 0 1,-6 1-2,0-2 0,0-3-1,-10-3-7,-3-4-2,0-4 2,-2-3 1,5 0 2,-2-3 3,5-12 3,6-4 1,1-2 10,0-1 11,6 5 6,11 3-11,1 4-17,1 4-1,0 6-3,-2 0-29,-2 6-81,-8 11-127,-4 2-228</inkml:trace>
  <inkml:trace contextRef="#ctx0" brushRef="#br0" timeOffset="354931.1272">20968 15917 500,'0'0'134,"0"0"-57,0 0 46,0 0 28,0 0-42,0 0-63,0 0-18,-3-13-10,3 13-12,0 0-3,0 12-1,0 2 9,10 3-4,3 2 6,1 1 10,2-1-12,1-4 5,-1-1-8,2-3 3,0-3 2,0-3 14,1-4-8,2-1-3,1 0-11,-2 0 2,-1-6 1,-1-4 1,-2-1-2,5 2 2,0 1 4,0 2-11,3 4 1,0 2-1,2 0 1,3 0-2,-6 10 4,2-1-1,-5-1 0,0-1-4,-2-2 5,-2 3-3,2-1-1,0 2 0,0 3 4,0 4 3,-3-2 1,-2 0-6,-6-3 3,-2 0-4,-3-1-2,-2 0 0,0-1 0,-9-4-1,-9 1 1,-2-4-1,1-2-2,4 0 0,0 0-2,6-8 0,2-4 3,2-6 2,4-1 0,1-2 0,0 0 1,4 0 3,12 5 7,10-1 6,4 6-15,4 2-1,1 4 0,-3 5-1,-3 0 3,-1 0-2,-4 0 1,0 4-1,-2 5 0,-2-2 1,2 1 1,-3-2-3,-2-1 6,-4-2 8,-6-3 3,-1 0 2,1 0-9,0 0 0,5-5 1,1-7-4,4-3 5,-1-5-3,3-1 1,2-2 10,-1-1-11,2-2-3,-1 2-2,-6 6-1,-3 4 7,-6 5-4,-3 3 0,-3 2 0,1 1-6,-1 1 1,0 2-1,0 0-2,0 0 1,0 0-1,0 0-12,0 0-11,0 0-34,0 0-7,0-1-9,2-1-42,1 0-39,1-1-186,1-1-292</inkml:trace>
  <inkml:trace contextRef="#ctx0" brushRef="#br0" timeOffset="355213.8613">22207 15877 715,'0'0'106,"0"0"-105,0 0-1,0 0 5,0 0-5,-67 82-71,34-69-51,3-2-140</inkml:trace>
  <inkml:trace contextRef="#ctx0" brushRef="#br0" timeOffset="357048.0561">20971 15961 703,'0'0'108,"0"0"-94,0 0 23,0 0 28,84 62-25,-58-44-33,2 2-4,-4-2-1,0-2 1,-3-4 7,-3-1 1,-5-6 0,-1-2-8,-3-3-1,-2 0-2,1 0 0,1-6-37,0-3 8,0-1 17,-2 1 6,2 7 0,0-1 3,2 1 3,-1 1-2,-1 1-3,0 0-1,-1 0 4,0 0-1,1 0 3,0 0 0,3 0 8,2 0 28,2 0 7,-1 0-6,1 0-10,-5 0-7,3 3-8,-3 1-8,-2-1-1,0-2 0,-2 2-1,-2-3 2,-1 0-2,1 0 1,1 0-1,-3 0 1,1 0 0,2 0 0,3 0 6,4 0-5,1 0-4,2 0 0,1 1 1,1 4 0,-3 0-1,3-1 0,-6 1 2,-1 0 6,0 3-1,-4-1 3,1 3-5,-4 4-3,1-5-2,-5 4 0,0-6-1,3 0 1,-3-3-3,0-4 2,0 0 1,0 0 0,0 0 3,1 0 1,1-3-3,-1-6-1,1-2 0,1-3-3,3-3-13,5-2-1,2-1 12,4 1 5,1-1 6,0 6 12,0 3 8,-3 2 10,-3 2-18,-2 4-10,-2 2-3,-5-1-4,3 2-1,-5 0 1,1 0-1,2 0 0,-4 0 0,2-1-2,1-5-53,1 0-57,4-1-176,1-1-78</inkml:trace>
  <inkml:trace contextRef="#ctx0" brushRef="#br0" timeOffset="361270.5232">20638 17280 1254,'0'0'112,"0"0"-110,134-36 30,-59 33 93,10 3-43,12 0-27,0 0-26,1 3-16,2 5 1,-5 1 9,-11-2 0,-15-3-1,-17-2-18,-15 1-3,-9-3 0,-8 0-1,-11 0-1,-5 0 0,-4 0-3,0 0-17,0 0-15,0 0-9,-24 1-6,-13-1 14,-20 0-3,-14 0-13,-13 0 18,-4-4 20,2 0 14,2 3 0,4 1 2,1 0 3,7 1 4,9 7 11,11 1-3,15-3 1,15 0 10,12-6-3,10 3 8,0-1 27,23 1-15,25 1-9,26-2-8,20-2 8,9 0-5,3 0-1,-3 0-8,-8 0 1,-11 0-11,-12 0-4,-17 0-6,-18 1 1,-15 1-1,-13-2-2,-9 0-1,0 0-4,0 0-8,-7 0-5,-15 0-1,-10 0 10,-7 0-1,-7 0-2,-8 0 9,-8 0 0,-4 0 2,-1 0 0,8 3-3,8 2 5,8-1 0,14-2 1,13-2 1,8 0 3,8 0 1,1 0 16,31 0-2,17-2-15,20-7-2,2 0 7,-2 1-1,-11 3 0,-12 2-8,-8 2 0,-12-1-1,-9 1-3,-8 1 1,-3 0 0,-6 0-2,0 0-3,0 0 1,0 0 0,0-2 0,0 2 6,0 0-2,0 0-2,0 0 0,0 0 3,0 0 0,0 0 1,0 0-2,0 0 0,0 0 0,0 0 2,0 0 0,0 0-2,0 0 2,0 0 0,0 0 0,0 0 0,0 0 0,0 0-1,0 0 0,0 0 1,0 0 0,0 0-1,1 0 1,-1 0-1,0 0 1,0 0-1,0 0 0,0 0-1,0 0 1,2 0 1,-2 0 0,0 0 0,0 0 0,0 0 0,0 0 0,0 0 1,0 0-1,0 0 0,0 0 0,0 0 0,0 0 0,0 0 0,0 0 0,0 0 0,0 0 0,0 0 0,0 0 0,0 0 0,0 0 0,0 0 0,0 0 0,0 0 0,0 0 0,0 0 2,0 0-2,0 0-2,0 0 2,0 0 2,0 0-2,0 0 0,0 0-2,0 0 2,0 0 2,0 0-1,0 0-1,0 0 0,0 0 0,0 0 0,0 0 1,0 0-1,0 0 0,0 0 0,0 0 0,0 0 0,0 0 0,0 0 0,0 0 1,0 0 0,0 0-1,0 0 0,0 0 0,0 0 0,0 0 0,0 0 0,0 0 0,0 0 0,0 0 1,0 0-1,0 0 0,0 0 0,0 0 0,0 0 0,0 0 0,0 0 0,0 0 0,0 0 0,0 0 0,0 0 0,0 0 0,0 0 0,0 0 0,0 0 0,0 0 1,0 0-2,0 0 1,0 0 0,0 0 1,0 0-1,0 0 0,0 0 0,0 0 0,0 0 0,0 0-1,0 0 1,0 0 0,0 0 0,0 0-1,0 0 1,0 0 0,0 0-1,0 0 1,0 0 0,0 0 0,0 0 0,0 0 0,0 0-1,0 0 0,0 0-3,0 0-6,0 0 0,0 0 2,0 0-2,0 0-8,0 0-8,0 0-9,0 0-2,1 0-59,4 0-68,-1-6-133,3-2-459</inkml:trace>
  <inkml:trace contextRef="#ctx0" brushRef="#br0" timeOffset="362636.4849">20906 17416 402,'0'0'523,"0"0"-484,99 0 9,-42-3 111,11 1-9,2-1-26,6 1-69,6 2-5,2 0-14,-5-3-7,-3 3-8,-12-6-4,-10 3-7,-9 0-3,-11-2-4,-10 2-2,-7-1-1,-9 2 0,-3 2-1,-5 0-17,0 0-33,0 0-7,-23 0 23,-10 0 22,-8 0-4,-16 0-28,-10 0-27,-16 0 8,-7 3 15,-3 0 2,2 1 26,8-2 18,9-2 1,13 0 4,18 0 2,15 0 7,13 0 19,11 0 11,4 0 20,0 0-12,0 0-12,0 0-13,12 0-8,14 0-5,14 0 1,8 0 4,7-6-3,1-3 0,-7 0 3,-1 1-7,-6 0-8,-3 2 1,-4-1-2,-5 4 2,-11 0-2,-6 3-2,-9 0-4,-4 0-36,0 0-41,-24 0 10,-8 0 36,-6 0-7,-2 0-20,-2 6 19,3 2 27,-2-2 14,4 2 4,12-3 2,8-3 15,13-1 17,4-1 53,0 0 8,6 0-35,12 0-48,0 0-9,0-3-1,-6 3-2,1-2 0,-4 1-1,1-1 1,-1 1-4,-1-1-6,-2 2-3,-2-2 9,-1 2 4,0 0-1,3 0-1,-4 0 2,2-1-1,-1 1 1,-1 0 0,-2 0-2,1 0 2,-1 0-3,0 0-6,0 0 6,0 0-2,0 0 3,0 0 0,0 0 1,0 0 0,0-2 1,0 2 0,0 0-1,0 0 3,0 0-3,0 0 1,0 0-7,0 0-30,0 0 8,0 0 9,0 0 1,0 0-9,0 0 6,0 0-1,0 0 12,0 0-1,0 0-1,0 0-4,0 0-7,0 0-39,0 0-15,0 0-1,0 0 8,0 0-5,0 0-3,0 0-60,0 0 3,0 0 69,0 0 43,0-1-44,0 0-113</inkml:trace>
  <inkml:trace contextRef="#ctx0" brushRef="#br0" timeOffset="367089.8969">20731 17274 732,'0'0'177,"0"0"-132,99 0 55,-63 0 35,0-1-27,0-2-34,-2 2-22,0 1-25,-1 0-10,-2 0-13,-4 0-3,-1 1 0,-4 2-1,-4 1 1,-6-3-3,-6 1-1,-6-2-15,0 0-58,0 0-21,-20 0-3,-10 0 42,-7 0-10,2 0-11,2 0-2,4 0 16,7 3 54,9 1 11,8-4 64,5 0 26,0 0 47,5 0-5,20 0-30,10 0-33,5 0-13,-1 0-13,-3-5-5,-7 3-16,-10 0-15,-5 2-6,-10 0-1,-4 0-16,-20 0-73,-27 0-36,-19 9 14,-12 3 20,1 5-22,12-2-18,8-2 42,17-5 89,14-3 31,16-2 95,7-3 17,3 0-17,7 0-11,19-7-70,8 1-26,6 2 14,3-1 4,-1 3-17,0 2-16,-5 0-1,-4 0-3,-9 0 0,-9 0-2,-7 0 2,-7 0-12,-1 0-43,-4 5-33,-19 3 38,-10 1 1,-1-2 8,0-2 8,4-1 21,9-1 12,8-1 0,6-1 30,7-1 34,0 0 16,0 3-3,21-3-26,11 0-29,8 0-6,2 0-3,1 0 5,-6 0 2,-6-3-16,-8 2-4,-11-1 0,-10 2-12,-2 0-52,-24 0-112,-21 0 8,-14 2-51,-5 8-35,8 1-94</inkml:trace>
  <inkml:trace contextRef="#ctx0" brushRef="#br0" timeOffset="367227.9675">20770 17433 651,'0'0'328,"0"0"-181,0 0-90,99-16 30,-50 5-3,-2 1-30,-3 0-35,-7 4-19,-4 3-3,-7 3-88,-10 0-82,-7 0-173,-9 0-348</inkml:trace>
  <inkml:trace contextRef="#ctx0" brushRef="#br0" timeOffset="367341.2025">20999 17391 409,'0'0'0</inkml:trace>
  <inkml:trace contextRef="#ctx0" brushRef="#br0" timeOffset="369785.6954">15325 15916 204,'0'0'138,"0"0"-84,0 0 28,0 0 17,0 0-16,0 0-21,0-3 3,0 1 9,0 2-25,0-3-23,0 3-12,0 0-3,0 0-1,0 0 1,0 0-2,0 0 1,0 0-5,0 0 1,0 0-3,0 0-1,0 0-2,0 0 0,0 0 1,0 0-1,0 0-2,0 0-9,0 0-5,0 0 0,0 0-8,0 0-14,0 0-72,0 0-52,0-5-135</inkml:trace>
  <inkml:trace contextRef="#ctx0" brushRef="#br0" timeOffset="370005.3924">15325 15916 153</inkml:trace>
  <inkml:trace contextRef="#ctx0" brushRef="#br0" timeOffset="370123.166">15325 15916 153,'-48'-68'185,"48"68"-144,0 0 9,0 0 22,-2 0-24,2 0-28,0 0-20,0 0-18,0-4-111</inkml:trace>
  <inkml:trace contextRef="#ctx0" brushRef="#br0" timeOffset="374178.4756">14891 15748 854,'0'0'269,"0"0"-250,0 0-12,0 0 79,0 0-3,0 0-46,-5 40-6,23 3 20,11 10 0,5 4-28,4-3 10,9-4-11,4-4-1,6-4-12,8-8 1,5-6-3,7-7 3,5-8 11,2-9-7,4-4-9,2-4 17,1-21 0,1-11 1,1-6 1,1-2-1,-2 3-4,3 6-9,2 7-2,5 6 0,3 6-5,5 3-2,4 5 0,4 6 0,5 2 2,0 8 0,-2 17 8,-8 8-5,-11 11 4,-19 4-3,-20 0-2,-22 3-4,-27-3-1,-14-4-2,-28-7 1,-24-8-5,-11-14-7,0-13-7,7-2 7,14-27 7,14-15 4,16-12 2,12-10 2,30-3 1,22 4 1,21 10 8,22 14 8,14 10 0,12 9 2,8 10-10,-7 10-3,-4 0 7,-8 10-5,-10 7-4,-5 6-7,-4 0 1,-6-2 1,-9-6 0,-7-5 1,-6-10-3,-2 0 5,-5-11-2,-6-15 2,-8-7-2,-4-9 3,-8-5 2,-2-6-8,-3 0 2,-2 1 0,0 3-2,-3 6 0,1 5-4,-4 7 3,-1 1-1,-1 8-1,-3 3-7,-2 9 5,-4 3 2,-3 6-4,-1 1 4,-2 0-8,0 0-11,0 0 1,0 0 10,0 0 4,0 0 6,0 0 0,0 0 1,0 0-9,0 0-1,0 0-4,0 4 1,0 0-1,0-1 1,0-3 8,0 0 1,0 0 3,0 0 2,2 0 1,-2 0-2,0 0 1,0 0-1,0 0 0,0 0 0,0 0 0,0 0 2,0 0 0,0 0 0,0 1-1,0 5-1,0 8-3,0 8 3,0 6 0,0 7 1,-20 5-1,-13 3 1,-13 8 1,-9 3 0,-9 2 0,-7-2-1,-7-5 2,-9-5 3,-4-9-5,0-6-1,5-11-3,9-12 2,12-6 1,13 0 0,13-20-2,10-3-3,7 0-1,7 2-5,0 4 1,6 6-6,-1 3-13,-1 2-3,-1 2-14,-5-1 1,1 1 17,-4-3 7,-2 1-3,0-3-3,-3-1 3,-3 5-3,-4 2-4,0 3 2,-6 0 5,1 11 19,0 8 3,1 1 2,0 3 0,0 6 1,-2-2-1,0 0 0,2-1 0,4-4 2,5-3 0,5-4 2,6-4-1,6-1 1,4 2 0,2 1 8,1 4-3,0 0 2,3-1 1,-2 4-6,1-3-2,-2 0 0,-3-2 0,1-4-1,2-1-1,0-4-1,3-3-1,0-2 2,0 1 0,0 1 4,0-3 2,0 4 2,0 0-6,0-3-1,0 2-1,0-1 0,0-2-1,0 0 2,0 0-3,0 0 1,0 0 0,0 0-1,0 0 0,0 0-9,0 0-16,0-5-14,0-4-16,0-1-31,0-3-21,0-4 8,0 1 6,0 2 5,0 0-34,2 2 75,-2 1 38,0-1 3,0 2-5,-5 1 11,-8-1 7,-2 6-2,-4 1 2,2 3 2,-2 0-1,2 0 11,0 0 38,4 0-7,3 5 1,3 4-7,2 6-9,3-1 4,2 3 0,0 3-16,0-2 4,0-1-8,8-2-3,2 0 3,1-5 11,1 1-10,3-3 3,-3-3-9,0-3-9,-2-2-1,-1 0 2,-1 0-3,-1 0 0,2 0 2,0-2-1,0-5-2,-3 4-2,-3 0 1,1 0-3,-2 0 2,-1-2 0,-1-1 0,0-4-3,0-3 3,0 0 1,0-2 0,0 2-1,0 2-1,0 1 1,0 2 2,0 3 0,0 0-1,-3 0-1,-4 0-3,2 0 3,-5-3 0,2-1 0,2 1 0,-2 2 0,0-2 0,-1 1 0,-1 2 0,-4-2-1,2 1 1,-2-2-2,-2-1 0,0-2 0,3 2-3,-2-3-9,3 4-14,3-1-1,-1 4-1,2 1-16,-3 0-14,0 1-22,2 2-15,0-2-23,0 0 34,3 1-15,1 0 16,2 2 33,-1 0 44,-1 0 7,-1 0 1,-4 0 5,-1 0 6,-2 0 2,0 0 3,-1 0 5,-5 0 2,-3 0 12,-2-2 11,-2-1 18,-2 3-27,-6 0 31,0 0-1,-2 0-38,-3 0-11,1 0-2,-2 0 2,0 2-4,-1 1-4,-3-2-1,1-1-3,5 1-1,0 2 6,3 2 7,2 0 0,5 2-4,-1 3-1,6 1 0,0 0-5,-3 3-5,-4-2-1,0 1-2,-3-2 1,2 0-1,-1-2 0,-1-4 2,2-1-2,-3 1 2,0 0 0,1-2 1,0 0-3,-1-3 3,1 0 1,-3 0-1,-4 0 4,-5-3-5,-7-3 2,-9-3-3,-3 1-1,-2-1-1,5-1 1,5 2 0,10-3 0,2 0-12,6 0-3,1 1-1,0 1-14,1 0 5,2-2 20,1 2 4,0-5 1,-3-2 1,-4-2-1,-2-3-9,-1-3-59,0-2-15,3 2 30,4-1-78,1 6-56,5-1 164,4 6 11,0-2-2,3 2-35,0 3-191,4 2 198,2 1 19</inkml:trace>
  <inkml:trace contextRef="#ctx0" brushRef="#br0" timeOffset="374584.4723">14742 15729 217,'0'0'45,"0"0"32,0 0-46,0 0 14,4 75-14,8-52 6,1 0-18,7 4 8,6-3-10,4 5 50,2-1-11,-2-3-29,-2-1-8,-2-5-3,-3-2 1,3-4-11,0-4-5,4-4 1,5-5-1,5 0 1,6 0-1,0 0-1,3 0 0,-5 0 0,-4 5 0,-4-5 0,-5 1 0,0-1 2,-1 0-2,-3 0 0,-2 0 1,-6 0 2,-2 0-3,-2 0 0,5 0-3,3-6-39,4 0-52,1-2-8,1 1 39,-4 2 9,1-1 54,-1-1 0,0 2 11,4-1-10,2 1-1,3 0-14,2 4-24,-1-2-65</inkml:trace>
  <inkml:trace contextRef="#ctx0" brushRef="#br0" timeOffset="374771.8527">16700 15951 230,'0'0'0,"95"0"-158</inkml:trace>
  <inkml:trace contextRef="#ctx0" brushRef="#br0" timeOffset="374891.5958">17052 15945 198,'0'0'41,"0"0"-35,103 16-6,-52-1-9,10 2-40,7-1-131</inkml:trace>
  <inkml:trace contextRef="#ctx0" brushRef="#br0" timeOffset="375007.1009">17617 16076 308,'0'0'18,"0"0"-18,50 72-70,-31-39 63,0-1-53,-2-1-115</inkml:trace>
  <inkml:trace contextRef="#ctx0" brushRef="#br0" timeOffset="375022.0915">17740 16339 214,'0'0'8,"0"0"-8</inkml:trace>
  <inkml:trace contextRef="#ctx0" brushRef="#br0" timeOffset="375139.9698">17556 16184 313,'0'0'0,"0"0"-52,17-80-41,8 46 14,11 0 1</inkml:trace>
  <inkml:trace contextRef="#ctx0" brushRef="#br0" timeOffset="375254.7815">17904 15894 615,'0'0'106,"104"-24"-72,-50 23-34,0 1-14,-4 0 3,-5 1-74,-4 6-60,-3-1-120</inkml:trace>
  <inkml:trace contextRef="#ctx0" brushRef="#br0" timeOffset="379580.3283">19007 16070 503,'0'0'0,"0"0"-17,0 0 1,0 0 16,0 0 4,0 0-4,0 0-19,-96 24-6,75-17-16,-2-2-104</inkml:trace>
  <inkml:trace contextRef="#ctx0" brushRef="#br0" timeOffset="381986.0694">14540 18100 963,'0'0'59,"0"0"-54,0 0 61,-25-90 60,25 74-27,0 1-14,19 3-35,13 4-26,8 5-7,2 3-6,-3 9-2,-10 13-8,-14 14-1,-15 11-5,-3 3 3,-27 0-2,-7-1 3,3-8-4,11-7 4,8-12-1,12-10-1,3-8 2,6-4-2,21 0 3,6-17 0,5-7-2,-2-5-12,-4-3 7,-8-2 0,-6-3 6,-10 1 1,-4 3 0,-4 4 3,0 5 1,0 12 10,0 7-3,0 5-11,0 14-7,0 22-1,15 14 8,5 3 0,1 3 0,3-8 1,0-7 0,-1-12 1,-1-10-1,0-13 2,0-6-3,-2-10 3,-1-17-1,-5-9 0,-8-3 6,-6-5-4,0 4 0,-6 4 0,-8 8 11,5 14 4,3 9-3,5 5-12,1 13-4,0 18-8,0 11 8,1 6 0,8-1-2,2-2 0,2-7-2,-1-9-29,4-12-42,3-12-59,7-5-14,4-27 42,-2-10 50,-1-9 56,-10-4 1,-5-1 28,-8 5 48,-4 7 10,0 13 16,0 10 4,-1 12-40,-4 4-40,4 15-27,1 16-4,0 11 4,18 0 2,10-3 2,3-9-3,4-7 0,-3-10 0,1-9 0,-6-4 1,-4-14 6,-9-12 2,-10-8 10,-4-4 5,-5-2-10,-21-1-9,-5 5-6,-3 8-1,4 8-7,5 12-27,11 8-13,8 0-69,6 17-27,0 7-28,6-4-171</inkml:trace>
  <inkml:trace contextRef="#ctx0" brushRef="#br0" timeOffset="382255.7176">15606 18015 1059,'0'0'285,"0"0"-272,0 0-12,0 0 28,0 0 42,25 111-46,-17-68-20,3-3-4,5-13 1,1-8 0,5-9 3,0-10 2,1 0 9,-1-24 29,-3-7 10,-8-9-5,-8-4-16,-3-1-12,0 1-7,-14 7-11,0 11-4,3 12-30,-2 14-44,-1 5-79,-5 25-140,-4 12-149</inkml:trace>
  <inkml:trace contextRef="#ctx0" brushRef="#br0" timeOffset="382512.9559">14931 18615 1293,'0'0'211,"0"0"-210,103-45 5,-31 27 103,14 2-13,2 3-40,4 4-42,-3 1-13,-2 1-1,-9 0-3,-13 5-20,-17 2-67,-19 0-60,-23 2-94,-6 12-163,-33 0-333</inkml:trace>
  <inkml:trace contextRef="#ctx0" brushRef="#br0" timeOffset="382676.6934">15189 18715 1303,'0'0'203,"0"0"-188,0 0 47,0 0 56,109 0-45,-44-7-50,3-3-18,2-3-5,-3 4-39,-7-1-130,-5-4-144,-3-3-323</inkml:trace>
  <inkml:trace contextRef="#ctx0" brushRef="#br0" timeOffset="386207.3439">21252 9428 917,'0'0'122,"0"0"-120,0 0-2,0 0 60,0 0-13,0 0-5,11 10 4,-11-10-9,0 0-11,0 0-12,-5 0-7,-6 0-1,0 0-1,-1 0-3,3 0-2,3-10 5,5 0 7,1-2-4,0 0 13,19 1 2,8 3-11,5 3-4,0 5 7,-4 0 2,-7 0-1,-4 8-5,-5 8-2,-8 4-4,-4 8-4,0-1 3,-3 2-4,-15-2-3,-3-6 2,-2-6-2,2-9 2,1-6 1,2 0 0,5-20 3,1-5 8,6-5 15,6 0 13,0 6 9,3 2-16,15 6-21,4 6-11,6 10-6,10 0-16,7 24-91,7 12-126,1 3-216</inkml:trace>
  <inkml:trace contextRef="#ctx0" brushRef="#br0" timeOffset="386897.6403">21974 10867 474,'0'0'608,"0"0"-545,0 0 44,0 0 40,90-4-109,-74 16-17,-5 5-10,-4 1-8,-3 0-1,-4 0 0,0-4-2,-11-5 0,-7-3 0,-3-6 0,-3 0-3,2-10 1,4-12 2,3-4 4,8-3 1,7 1 10,0 1 42,16 4 5,6 6-31,5 4-13,-2 9-2,-2 4-13,-6 0-2,-2 12-1,-5 5-6,-5 5 1,-5 0-14,0-4-31,0-2-17,-7-6-15,-5-4-107,-1-4-52,4-2-91</inkml:trace>
  <inkml:trace contextRef="#ctx0" brushRef="#br0" timeOffset="388023.7169">22644 14478 156,'0'0'157,"0"0"-157,0 0-17,0 0 10,0 0-7,0 0-61,12 12-125</inkml:trace>
  <inkml:trace contextRef="#ctx0" brushRef="#br0" timeOffset="389807.9197">21213 9450 694,'0'0'33,"0"0"-15,0 0 117,0 0-20,0 0-34,0 0-21,20-12-19,-16 12-16,4 10 10,-1 7-12,-1 4 0,-6-1-12,0 2-4,0-1-7,-6-5 0,-9 0-3,2-9 1,-2-5-9,3-2-2,0 0 13,5-16 2,2-5 6,5-3 10,0-2-1,5 1 7,13 4 5,-1 4 1,3 8-5,1 9 3,-2 0-25,4 0 1,-1 16-1,-4 6 4,-6 1-3,-9 0-2,-3 2-2,-3-1-1,-21-7-1,-1-5-2,-5-5 2,3-7-2,7 0 2,4-7 2,9-8 2,5-7 8,2 1 6,0 1 18,8 6-16,8 4-17,0 8-1,5 2-12,7 2-25,7 22-141,4 7-87,5 7-339</inkml:trace>
  <inkml:trace contextRef="#ctx0" brushRef="#br0" timeOffset="390701.8295">21986 10652 724,'0'0'115,"0"0"-102,0 0 77,0 0-16,85 66-35,-79-49-24,-4-1-1,-2-3 7,0-2-9,0-1-6,-8-5 10,-4-1 0,0-1 6,1-3-6,0 0 3,5 0-4,0-8 3,4-1 0,2 2 12,0-2 60,6 6-25,10 3-43,4 0-13,4 0-6,-5 13-1,1 3 5,-10 4-7,-2-1 4,-8 1-4,0-4 1,0 1-3,-15-5 1,-2 0 0,1-8 0,1-3 0,2-1-4,4 0 5,0-10 2,3-8 6,5-1 4,1-1 10,0 3 1,0 2-14,0 5-1,3 5-7,4 4-1,-6 1-15,2 0 4,2 0-22,-2 7 2,0 6-23,-3-3-31,0 0-14,0 0-6,0-5-81,-9-1-12,1-3 67,1-1-25,4 0-10,3 0 162,0-1 4,0-5 57,0-1-3,0 1-53,0 0-1,0 3-1,0-2-17,0 2-5,0 0-3,0 0-20,0 3-105</inkml:trace>
  <inkml:trace contextRef="#ctx0" brushRef="#br0" timeOffset="391451.7543">22062 10836 479,'0'0'277,"0"0"-277,0 0 0,0 0 4,0 0-4,0 0-31,3 0-74,-3 0 10,0-2-62,0-3-191</inkml:trace>
  <inkml:trace contextRef="#ctx0" brushRef="#br0" timeOffset="391968.9174">22036 10872 525,'0'0'177,"0"0"-177,0 0-22,0 0 22,0 0 0,0 0-85,0 0-210</inkml:trace>
  <inkml:trace contextRef="#ctx0" brushRef="#br0" timeOffset="395341.6847">22595 9757 37,'0'0'0</inkml:trace>
  <inkml:trace contextRef="#ctx0" brushRef="#br0" timeOffset="396107.6299">22595 9757 69,'0'0'126,"0"0"-48,1-11 41,-1 8-9,0-4-52,0 3 16,0 0-20,0 0 16,0-1 14,0 2-26,0 1-15,0-1 6,0-1-3,3-1-14,6 2-14,7 0 8,1 1-12,4 2 5,-2 0 17,-1 0-8,-2 17-6,-2 7-14,-5 10-1,-8 7-4,-1 1 3,-8 0-4,-9-4-2,-5-2 1,4-5-2,7-4 2,5-3-1,6-5 2,0-1-1,14-4 2,10-3 2,4-5 11,-2-6 13,-3 0 2,-6 0-9,-1 0-2,-5-6 5,-4-5-1,0-3-10,-4 3 6,-1 2-4,-1 2-6,-1 3-4,0 4-3,0 0-3,0 0-1,0 0-7,0 0-1,0 0 3,0 0-3,0 0 7,0 1-1,0 6 3,-3 5 0,0 5 2,1 8 0,2 8 5,0 2-7,0 3 1,0-2-1,-2-4 1,2 0 1,0-6-2,0-4 1,0 2-1,-1-6 3,-2 3 0,0 1 2,3 2 6,0 3 14,0 0 1,0 0-10,0-2 1,0 0-7,0-2-1,0-1 1,0-3 3,0-1-6,-8-1-1,0-1 0,-2-2 1,0-1 2,-4-3 0,-2 1-6,-6-6 0,0-2-3,-3-3 1,3 0-1,1-4-5,6-11-27,2-2-41,8-3-28,5 0-107,0 0-91,18 4-314</inkml:trace>
  <inkml:trace contextRef="#ctx0" brushRef="#br0" timeOffset="397108.6554">23190 9817 939,'0'0'74,"0"0"-71,0 0 94,0 0-47,0 0-50,0 0 2,-1 88 4,-4-46 8,-1-4 1,-1-3-1,7-7 7,0-4-10,0-4-1,12-3 1,4-6-5,2-2 2,3-6-4,-2-3-2,-5 0-1,2 0-1,-4-3 0,-3-13-7,1-4-23,-4-5 16,0-3-3,-1 2 14,1 1 3,-1 5 4,0 7 3,-4 5-1,1 7 5,-2-1 0,0 2 3,0 0 2,0 0-4,0 0-5,0 0-6,0 11 7,-2 6 32,-1 7 12,2 0-19,1 3-11,0 1-14,0 2-6,-2-4 0,0 1-2,-1-7 0,3-3-2,-2-3-16,2-6-55,0-4-12,0-2 4,0-2 11,2 0-73,11 0-69,1-5-131</inkml:trace>
  <inkml:trace contextRef="#ctx0" brushRef="#br0" timeOffset="397838.651">23566 9836 417,'0'0'135,"0"0"-134,0 0 0,0 0 48,0 0-20,0 0-19,0 0 14,0 0 21,0 0-1,0 0 31,0 0-11,0 0-34,0 0-21,0 0-7,0 8 0,0 3-2,-3 0 0,3-1 0,-2 0 1,2 1 0,-3 0-1,1 0 0,0 1 1,0-4 0,1-2-1,0-3 1,1 0-1,-2-3 0,2 0 0,0 0 0,0 0 3,0 0 9,0 0 14,0 0-6,0 0-13,0 2-5,0 5-2,0 2 3,0 5 14,-2 7 16,2 3 7,-1 5 4,1 1-10,-3-2 0,0 1 10,1-5-20,-1-6-12,2-3-4,-1-6-8,1-4 1,-1-2 0,2-3-1,0 0-2,0 0-9,0-3-77,0-14-97,0-5-154</inkml:trace>
  <inkml:trace contextRef="#ctx0" brushRef="#br0" timeOffset="398275.2487">23683 9919 707,'0'0'261,"0"0"-246,0 0 73,0 0-8,0 0-74,0 0-6,3 56 1,-1-27 3,-2-2-2,0-4-1,0-3-1,0-8 0,0-2 0,0-5 0,0-3 0,0-2 1,0 0 2,3 0 6,2 0 2,1-7-2,2 0 23,-2 2 9,1 0-7,0 3 5,-1 2 6,1 0-22,2 0-10,2 12-1,0 5 4,0 3-5,-3-2-1,-5 0-3,-2-1-2,-1 0 2,0-3-4,-1 0-2,-13-1 0,-1-2-1,-1-5-3,-2-2-37,1-4-71,4 0-62,6-14-141,7-9-314</inkml:trace>
  <inkml:trace contextRef="#ctx0" brushRef="#br0" timeOffset="398449.2606">23736 9919 1043,'0'0'110,"0"0"-109,0 0 9,0 0 16,0 0-26,0 0-33,101-48-116,-74 48-126,1 1-152</inkml:trace>
  <inkml:trace contextRef="#ctx0" brushRef="#br0" timeOffset="398785.724">24031 9883 896,'0'0'203,"0"0"-163,0 0 80,0 0-51,0 0-68,0 0 2,-13 73 5,8-37 7,5 0-10,0-2 3,0-3 9,0-6 6,5-4-5,1-9 1,0-3-5,0-5-7,-2-4 6,0 0 2,1 0 2,0 0 12,5-15-5,5-8-2,-3-7-11,4-6 6,-2-5-6,2-5 0,-1 4 0,0 6-6,-3 10-1,-2 11-4,1 5 0,-7 7-7,-3 3-45,-1 11-132,0 15-183,-8 10-311</inkml:trace>
  <inkml:trace contextRef="#ctx0" brushRef="#br0" timeOffset="399237.0639">23341 10562 1046,'0'0'51,"0"0"34,0 0 102,0 0-71,0 0-60,119-60-4,-53 48 9,8 0-12,-5 4-5,-3 2-17,-10 2-13,-5 1-11,-8 3 0,-4-1-3,-10 1-4,-8 0-45,-9 0-73,-10 0-88,-2 1-106,-12 11-243</inkml:trace>
  <inkml:trace contextRef="#ctx0" brushRef="#br0" timeOffset="399493.1277">23494 10635 415,'0'0'627,"0"0"-587,0 0 54,0 0 91,0 0-83,0 0-53,75 0 13,-29-1 8,6-7-11,4-1-16,6-2-16,-1-1-9,-1 0-10,-5-2-5,-9 4-3,-6-2-6,-8 5-57,-11 3-90,-6 4-167,-8 0-239</inkml:trace>
  <inkml:trace contextRef="#ctx0" brushRef="#br0" timeOffset="408039.7057">22589 14411 515,'0'0'227,"0"0"-161,0 0 64,0 0-9,0 0-57,0 0-41,0 0-6,0 0-3,39 0-4,-39 0-4,0 3-2,0 1-1,-4 3 2,-1-4-4,0-1-1,5-2 1,0 0-1,0 0 3,0 0 6,0 0 22,5 0 20,8 0-8,4-5-25,3 2-4,0 3 5,2 0-4,-5 0-5,-3 3-3,-7 5 0,-3 0-6,-4 2-1,0 2-1,-9-5 0,-10 1 0,-4-3-11,0-5-1,3 0-5,4 0 4,7 0 13,3-4 1,6-6 19,0-2 11,0-1 10,9 0-16,3 0 0,5 6 1,4 4-4,1 3-5,1 0-8,1 0-8,-6 14 0,-6 3-3,-9 5-2,-3-3-3,0 1-4,-24-3-9,-9-8 4,-1-6 7,4-3-1,6-3 11,11-14 1,8 0 12,5-3 22,0 0 13,8 5-2,6 3-28,4 3-6,0 4-12,2 5-9,-1 0-66,-8 2-125,-7 10-188</inkml:trace>
  <inkml:trace contextRef="#ctx0" brushRef="#br0" timeOffset="409031.76">21866 10592 1149,'0'0'121,"0"0"-120,0 0 2,0 0 62,0 0-5,0 0-40,0 0-20,0 0-6,0 0-12,0 0-48,0 0-65,0 0-97,0 0-163</inkml:trace>
  <inkml:trace contextRef="#ctx0" brushRef="#br0" timeOffset="409314.3494">21172 9680 228,'0'0'345,"0"0"-345,0 0-75,0 0 75,0 0 101,0 0-97,9-15-4,-9 15 0,0 0 0,0 0 7,1 0 13,0 0-20,3 0-9,3 0-107,1 0-222</inkml:trace>
  <inkml:trace contextRef="#ctx0" brushRef="#br0" timeOffset="409923.8841">21896 10756 731,'0'0'54,"0"0"-14,0 0 5,0 0 100,0 0-43,0 0-66,0 2-28,0-2-7,0 0-1,0 0-7,-2-7-60,-13-7-40,-2-3-37,1-4-72,2-4-113</inkml:trace>
  <inkml:trace contextRef="#ctx0" brushRef="#br0" timeOffset="410193.3785">21181 9674 398,'0'0'220,"0"0"-217,0 0 11,0 0 90,0 0-24,0 0-64,-25-9-16,22 9 0,3 0-7,0 5-38,4 7-50,18 0-87</inkml:trace>
  <inkml:trace contextRef="#ctx0" brushRef="#br0" timeOffset="410463.1064">22174 11073 909,'0'0'266,"0"0"-228,0 0-35,0 0-3,0 0 0,0 0-2,-18-48-89,2 28-49,-2 0-57,1-5-23,-6-9-157</inkml:trace>
  <inkml:trace contextRef="#ctx0" brushRef="#br0" timeOffset="410644.1831">21200 9475 1136,'0'0'0,"0"0"-163,0 0-56,0 0 144,-3 86-138</inkml:trace>
  <inkml:trace contextRef="#ctx0" brushRef="#br0" timeOffset="413041.362">23261 10347 1042,'0'0'86,"0"0"-83,0 0-3,88-1 56,-66 1-7,6 0-43,0 0-6,0 1-1,-4 5-3,-11-4-18,-7 0 5,-4-1-5,-2 1-36,-2-1-39,-18 4 59,-7-2 13,-4 4-41,-2 0-2,1 1 16,4 2 18,4-5 19,8 2 15,4-5 6,8-2 69,4 0 61,0 0 9,16 0-48,8 0-46,11 0-7,-2 0 2,-2 0-11,-6 0-25,-3 0-10,-7 0-1,-5 0-18,-10 0-65,0 0-33,-15 0-87,-19 0-57,-7 0-58</inkml:trace>
  <inkml:trace contextRef="#ctx0" brushRef="#br0" timeOffset="413181.3794">23261 10347 581</inkml:trace>
  <inkml:trace contextRef="#ctx0" brushRef="#br0" timeOffset="413195.341">23261 10347 581,'-43'100'402,"64"-100"-392,6 0-7,3-3 8,4 1-11,5-3-9,2 1-379</inkml:trace>
  <inkml:trace contextRef="#ctx0" brushRef="#br0" timeOffset="416296.2565">9206 9786 1004,'0'0'65,"0"0"-41,0 0 103,0 0 25,0 0-114,0 0-16,-46-68-9,21 68-10,-6 0-3,-5 18 0,-2 9-2,1 6 2,4-1-1,6 1 1,9-2-3,12-4 3,6 4 7,2 0 6,20-3 16,5-1 12,1-3 15,-3-3-20,-3-3-11,-6 1-11,-5-5 0,-5 3-8,-5 2-2,-1-1-2,0 2-2,-18-2 0,-7-2 0,-7-5-3,-7-4-2,7-4-18,1-3-4,3-1 20,14-13 7,5-5 6,7-1 9,2 1 0,0-1 8,12 4-2,6 7-2,-2 1-7,4 8-5,4 0-3,-2 12-3,4 12 1,-3 4-2,-8 4-1,-4-2 1,-4 3 1,-7 3-1,0 1 1,0-1 3,-4 0-3,-5-2 2,-1-2-1,2-3 10,2-2 1,0-3-6,0 0 3,2-4-2,2-2-5,1-5 1,1-4-1,0-4 0,0-3-1,16-2-1,15 0-1,10-2-7,5-15-95,-1-9-195,4-6-391</inkml:trace>
  <inkml:trace contextRef="#ctx0" brushRef="#br0" timeOffset="417031.141">9582 9989 920,'0'0'217,"0"0"-169,0 0 147,0 0-63,0 0-59,0 0-50,-7-2-15,0 41 21,1 4-1,1 3-7,3-2-19,2-7-2,0-4 0,0-8-2,17-7-2,5-5-18,4-10-23,2-3 1,6-8 0,-4-16 24,-5-10 6,-4-6 11,-6 0 3,-6-1 0,-5 7 0,-4 7 7,0 13 17,0 7-3,0 5 11,0 2-16,0 7-11,-7 19 2,-4 10 22,4 8 5,1 2-14,3 0-10,0-3-8,2-4-2,1-4-1,0-5-8,0-2-79,3-7-40,12-7-95,2-9-128,2-5-272</inkml:trace>
  <inkml:trace contextRef="#ctx0" brushRef="#br0" timeOffset="417265.1761">9962 10076 734,'0'0'543,"0"0"-502,0 0 90,0 0-38,0 0-38,-2 76 22,-7-32-36,1-3-24,1-4-14,-1-1-3,4-6 0,4-3-31,0-5-86,0-8-116,13-9-142,5-5-538</inkml:trace>
  <inkml:trace contextRef="#ctx0" brushRef="#br0" timeOffset="417528.6368">10104 10051 1073,'0'0'46,"0"0"-10,0 0 76,0 0-68,0 0-34,0 0 37,12 81 4,6-40 3,3 1 10,-2-4-7,-5-4-10,-4-7-17,-1-3-22,-6-7-4,0-6-2,-3-5-4,0-1 0,0-5-17,0 0-39,-13 0-15,-11-16-14,-3-7-105,2-7-112,11-4-310</inkml:trace>
  <inkml:trace contextRef="#ctx0" brushRef="#br0" timeOffset="417682.7464">10252 10017 820,'0'0'410,"0"0"-394,128-49 39,-73 42-14,1 7-41,-7 0-144,-15 3-384</inkml:trace>
  <inkml:trace contextRef="#ctx0" brushRef="#br0" timeOffset="418674.5271">14599 9731 1021,'0'0'53,"0"0"25,0 0 76,0 0-20,0 0-54,0 0-16,-3-10-22,1 10-13,-1 0-11,-1 0-18,3 0 0,0 0-31,-1 5-90,2 7-162,0 5-333</inkml:trace>
  <inkml:trace contextRef="#ctx0" brushRef="#br0" timeOffset="419935.2225">14240 14507 355,'0'0'1083,"0"0"-1066,0 0-14,0 0 89,0 0-6,0 0-25,-7 2-42,6-2-10,-1 0-3,2 3-3,0-3 6,0 0-4,0 0 0,0 0-1,0 0-2,0 0 3,0 0-4,0 0 1,0 0 0,0 0 0,0 0 0,0 0-2,0 0 1,0 0-1,0 0 0,0 0 0,0 0 1,0 0-1,0 0 1,0 0-1,0 0 0,0 0 0,0 0 0,0 0 1,0 0-1,0 0 0,0 0 1,0 0 0,0 0-1,0 0 2,0 0 0,0 0 0,0 0-2,0 0 0,0 0 0,0 0 0,0 0 0,0 0 1,0 0-1,0 0 0,0 0 1,0 0 0,0 0 0,0 0-1,0 0 0,0 0 0,0 2 0,0 0 0,0 1 0,0 0 0,0 0 0,-1-2 0,-2-1 0,3 3 0,0-3 0,0 0 0,0 0 1,0 0 0,0 0-1,0 0 0,0 0 0,0 0 0,0 3 0,0-3 0,0 1 0,0-1 0,0 0 0,0 0 0,0 0 0,-2 0 0,2 0-1,0 1 0,0-1-2,0 2-16,0-2-22,0 1-14,0-1-15,0 0-13,0 0-58,0 2-71,0-2-150,0 0-183</inkml:trace>
  <inkml:trace contextRef="#ctx0" brushRef="#br0" timeOffset="421192.7936">13830 13733 771,'0'0'121,"0"0"-111,0 0 72,0-87 68,11 64-44,10 4-29,2 10-7,4 9-22,1 1-19,1 32-8,-2 14-11,-12 15 2,-11 8-8,-4-4-2,-3-2 0,-18-11-2,2-11-2,-2-13 2,9-10 0,3-11-2,9-7 0,0-1 2,9 0 6,16-14-3,11-5-2,5-4-2,-3-2-3,2-2-44,-3 0-69,-3-3-13,-5-3-46,-6-1-7,-11-2 38,-6-4 97,-6 2 48,0 1 75,-6 9 69,-5 8 15,3 9-19,-1 6-26,4 5 16,0 19-87,1 23-26,2 13 20,2 11 4,0-2-23,0-6-10,5-7-6,6-12-2,5-10-1,2-12-3,8-13-20,6-4-15,1-16 21,-3-18 3,-8-9 10,-7-10 5,-8-2 2,-7 1 6,0 4 6,0 14 14,-9 11 0,5 15-8,-1 10-12,4 2-8,1 28-2,0 15 2,0 13 8,0 4-4,0-5-2,6-6-2,3-10-2,1-11-19,5-13-71,9-12-133,1-5-54,1-13-130</inkml:trace>
  <inkml:trace contextRef="#ctx0" brushRef="#br0" timeOffset="421470.5164">14616 13861 630,'0'0'220,"21"-82"-77,-16 60 36,-5 13-4,0 9-56,0 6-88,0 26-27,-7 15-4,3 6 6,4 0-3,0-10 1,11-10 0,4-12-2,8-7-2,0-14 5,0 0 2,-1-8 8,0-20 10,-4-8-11,-5-6 8,-8-5-2,-5 0 1,-3 3-10,-15 7-3,-6 9-8,0 16-2,0 7-16,5 5-28,1 7-25,6 18-104,5 3-162,7-2-539</inkml:trace>
  <inkml:trace contextRef="#ctx0" brushRef="#br0" timeOffset="422062.6065">13985 14495 906,'0'0'238,"0"0"-235,108-37 55,-41 18 148,19 0-102,11-4-34,3 2-27,-6 2-10,-14 2-12,-15 4-15,-11 2-6,-14 3-2,-12 5-35,-10 3-108,-13 0-130,-5 2-116,-23 11-358</inkml:trace>
  <inkml:trace contextRef="#ctx0" brushRef="#br0" timeOffset="422222.2778">14278 14500 1211,'0'0'132,"0"0"-90,0 0 101,0 0-12,146-37-70,-53 16-45,17 4-16,11 2-25,-5 3-158,-17 2-299</inkml:trace>
  <inkml:trace contextRef="#ctx0" brushRef="#br0" timeOffset="427822.8194">9874 15808 378,'0'0'287,"0"0"-274,0 0-6,0 0 89,0 0 0,0 0-23,0 0-30,2 19 5,1-13-1,6 8-16,4 0-1,4 4 3,4 2-1,4 0 11,1 2-14,-3 0-18,1 1-4,-1-3-4,-1-3 3,-1-4 0,3-3 1,-2-3-2,2-6 1,-3-1 1,3 0 3,-2 0 5,2-3 5,-2-5 0,4-1-3,2 1 2,6 1-6,2-2 0,7 5 6,1-2 3,-1 1 3,-1 5-4,-4-2-6,-1 2-6,2 0-1,2 0 2,5 0 0,2 2 4,2 5 1,2 1 0,-2 2-2,-4-1-3,-6 2-5,-7-2-4,-8-2 3,-8 2-4,-4 1 3,-7 0-2,-3 3-2,-3 2 1,0 1-3,-2 0-18,-9-6 0,-2-3 4,0-4-2,4-3 4,3 0 10,-1 0 5,5-7 8,1-6 3,1-4 4,0 0 3,12-2-7,9 3-1,8 6 1,10 3-2,6 6 4,9 1-2,5 0-2,1 3-4,-2 9 6,-10 0-1,-6 4-7,-8-2-2,-6 2-1,-6-2 3,-5-4-3,-8 0 0,-2-5 0,-6-4 1,2-1-1,0 0 2,0-3 5,9-13-2,4-7-3,5-4-1,7 0 0,7-2 0,6 5 1,4 2 2,3-2 0,-3 4 1,-1 5-3,-8 1 7,-5 6-3,-7 2-1,-6 1-3,-3 3 3,-6-1-4,-3 3 1,-4-2-2,-1 2 1,-1 0 1,0-1-2,0 0 2,0-2 0,3-2-1,-2 0-1,0-1 0,1 0 1,3-3 1,-2 1-2,7-1-1,5-1 0,3 0 1,3 3 0,-2-1 0,-2 3 0,-2 1 0,-3 2 0,-5 0 0,-1 1-1,-3 1 1,-1 0 0,-2 0 0,0 0 0,0 0-2,0 0 1,0 0 0,0 0 0,0 0-5,0 0-3,0 0-14,0 0-1,0 0-15,0 0 2,0 0 1,0 0 0,0 0 0,0 0-4,0 0 0,-2 1-14,-1 3-31,-3-1 31,6-2 23,-1-1 23,-2 2 8,3-2 1,0 0 8,0 0 27,0 0-1,-3 1-19,-2 4-11,-4-1-5,-4 1-1,-1 3-18,-3-3-6,0 2-1,-2-2 3,0 2 3,0-2-14,-3 0 10,-2 3-20,2-3-87,-2-1-97,0-1-33</inkml:trace>
  <inkml:trace contextRef="#ctx0" brushRef="#br0" timeOffset="428021.5386">11706 16007 91,'0'0'0</inkml:trace>
  <inkml:trace contextRef="#ctx0" brushRef="#br0" timeOffset="429600.8131">9907 15901 741,'0'0'7,"0"0"3,0 0 18,0 0 79,0 0-47,0 0-45,0-15-6,2 20 18,7 5 6,-2 2-3,4 2 8,4 4 1,2 3-1,7-1 11,3 3 7,0-3-11,2-1-17,-3-2 6,-2-3-2,-3 1-5,-3-5-7,1-2-1,2-2-8,2-5 6,0-1 13,6 0-23,1 0 1,2-7-7,1-1 2,0-1-3,1-1 3,2 0 0,1 0 4,5 1 4,3 1 11,-2 3 2,0 3-3,-2 2-4,-4 0-7,2 0-1,-1 0-1,-2-1-3,-3-3 0,-2-1 1,-1 3-1,3-2 5,0 2 2,4 2 2,2 0-4,3 0-2,0 13-6,-2 2 4,-1-1-4,-2 0-2,-3 1 1,-1-5-1,-1 2 1,-7-2 0,-8-2 0,-4 3-1,-10 4 0,-3-1-6,0 3 0,-14-2-27,-8-3-1,4-4-1,0-5 4,4-3 14,6 0 6,0-3 11,4-10 4,-1-1 0,3-3 6,2 0-2,0 0 1,0 2 6,5 2-3,15 4-4,11 2-4,10 5 0,1 2-4,0 0 4,-5 0-2,-4 7 2,-3 2 2,-3 1 4,1-2-5,-3 1 2,-3-3 3,-3 0 2,-3-3-3,-5-1-5,-4 1-1,-1-3-2,2 0 2,3-3 2,5-11-1,3-8-3,2-3 1,0-1 0,0-4-1,2 4 6,1-3 0,-1 5 1,5 2-3,0 3 1,2 2-5,0 5 0,-6 2-1,-3 3 0,-9 2-1,-5-2-16,-7 3-72,0 0-127,-21 4-242</inkml:trace>
  <inkml:trace contextRef="#ctx0" brushRef="#br0" timeOffset="430260.3838">12689 15259 921,'0'0'136,"0"0"-74,0 0 88,0 0 52,0 0-93,0 0-69,-19-2-34,19 41-5,7 14 24,-1 3 8,-1-3-21,2-7-7,-2-11-3,5-7-2,5-9-1,3-10 1,7-9 0,7 0-4,3-13-6,0-15-6,-5-4 5,-7-6 10,-6 2 1,-10 3 0,-5 1 2,-2 10 8,0 6-1,-2 8 3,-4 8 9,2 0-9,-3 10-9,2 20 6,0 9 10,1 9 2,1 1-6,-3 0-7,-1-4-6,-1-7-2,5-5-2,3-11-19,0-7-58,8-6-83,12-9-107,6 0-141</inkml:trace>
  <inkml:trace contextRef="#ctx0" brushRef="#br0" timeOffset="430471.8126">13178 15379 1210,'0'0'120,"0"0"-107,0 0 44,0 0 54,6 105-30,-6-53-60,0-4-6,0-3-6,0-8-9,0-8-1,0-9-47,0-10-65,3-6-134,8-4-112,3-11-214</inkml:trace>
  <inkml:trace contextRef="#ctx0" brushRef="#br0" timeOffset="430719.9127">13307 15508 532,'0'0'586,"0"0"-549,0 0-23,0 0 104,0 0-29,0 0-80,10-4-8,-1 36 7,6-2 6,0-3 5,4-5 18,-1-5-9,-1-3 3,-1-2 1,-2-4 21,-4 0 7,-4-2-43,-3 1-13,-3-1-2,0-1-2,0-1-3,-8 2-57,-13-5-40,-1-1-77,0 0-77,5-5-165</inkml:trace>
  <inkml:trace contextRef="#ctx0" brushRef="#br0" timeOffset="430863.5243">13423 15484 868,'0'0'138,"54"-80"-74,-28 47 53,1 11 7,0 9-83,-1 10-41,-1 3-55,-10 18-99,-12 10-412</inkml:trace>
  <inkml:trace contextRef="#ctx0" brushRef="#br0" timeOffset="431102.3715">13162 15981 1244,'0'0'187,"88"-41"-185,-39 24 73,-6 5 75,-8 2-101,-9 9-49,-6 1-29,-16 1-135,-4 12-245</inkml:trace>
  <inkml:trace contextRef="#ctx0" brushRef="#br0" timeOffset="431260.5016">13150 16068 1616,'0'0'70,"85"-45"-65,-40 28-3,-3 3 61,-4 8-63,-5 6-62,-9 0-185,-8 0-302</inkml:trace>
  <inkml:trace contextRef="#ctx0" brushRef="#br0" timeOffset="434729.8003">10198 9058 293,'0'0'0,"0"0"-115,0 0 115,-91 0 15,69 0 60,-4 0-18,-3 0-29,-1 1-16,-8 9-3,-8 3-8,-4 4-1,-3-2 0,1 0 0,3 0 0,3-2 3,5 4 10,-2-1 22,4 2-11,0 4-15,-1 0-6,5 4-3,-1 1 0,0 4 0,6 2-3,0 3-1,6 1 2,5-3 2,7 2 0,6 2-4,1 2 2,5 7-11,0 5-37,-1-1-41,-3 0-18,1-1 91,0-3 18,1-4 29,2 1 39,0 0-5,6-1-12,12 1-32,6 1-7,4 2-12,3-2-1,1-1-18,-2 0-38,2 2 46,3 2 11,2 1 6,4 3 27,2 2-18,0-2 11,0 3-17,4 4-8,2-2-1,1 4 0,1-2 0,3-1 0,-2-2 0,4-3 7,4-1 5,3-2 29,1-2-18,-1 1 30,-4-1-41,-4 0 15,-2 0-17,1-1-5,1 2 6,1 4-4,-1 0-5,-1 2 1,2-1-2,-1-4 5,1-1-4,2-3 2,0 4-4,2 1 1,0-2-1,-3-3 1,-2-1-1,0-4 11,2-1-11,2 0 54,3-2-26,0 3-27,-1-2 17,-4 1-14,-2-2-4,-3 0-15,2-2 15,-2 3 15,-1-3-13,-7 2 0,-1-4 29,-2 2 10,-2-2-25,2-1 3,-1-5-7,-3-5 30,-3-3-29,-4-4-3,-4-2-5,-1-2-1,-6-3 1,2 1-4,-2-2 0,3 1-1,1-2 1,6-3-1,-1-1-1,3-3 1,3 0 1,3 0-1,4 0 14,1 0 16,-2-4 5,0-4-18,-4-3-10,-3-6-1,1-3 4,1-7-10,2 1 0,2-4 0,-1 1 19,2-1 11,1 0-4,-8-1-17,-6-1 4,-2-3 1,-5-5-14,-1-8-2,-3-7-12,4-9-3,-3-8 3,2-9-8,-5-6-2,-4-5 13,-5-4 11,-5-4 5,-5-6 4,-15-6-3,-4-5-5,-9 0 5,-2 7-3,-3 9-2,-4 7 0,-1 11 4,-5 6 3,-5 0-6,-7 1-2,-7 1 1,-6 0-1,0-1-1,-2-2-6,4 0-29,-3 0 14,-1 4-19,1 7 9,-2 4 17,3 9 10,0 1-2,0 6 3,-3-3 3,-2 2 0,5 0 1,3-4-1,8-3 0,-3-3-7,-3-2 7,-5 3-19,1 5 11,2 4 6,3 4-2,6 4-10,1 7-6,5 2-44,1 4 59,2 1 6,2-2-2,-2 0 1,-1-2 0,-1 2 1,2 4 49,4 6-49,6 4-7,6 1 6,1 0 1,2-4 0,0 0 3,-1 1 4,0-3-6,-2 2-1,-6-1 1,3 1 16,0 1-14,5 0-6,4 3 0,3 1 3,7 3-1,3 3-1,2 1 2,5 4-1,-6 1 1,-1 0-4,-5 0-1,-5 3 1,-3 6 2,-4 3-6,-5 2-6,-3 4 10,-4 1 1,-2 8 3,3 3 0,1 5-1,0 3-1,1 6-2,-2 5-17,-5 7-26,-5 7-6,-6 2-29,2-4-56,5-4-43</inkml:trace>
  <inkml:trace contextRef="#ctx0" brushRef="#br0" timeOffset="438862.1432">20776 8808 433,'0'0'249,"0"0"-205,0 0 76,-37-75-15,22 72-49,-8 3-32,-9 18-21,-17 23 1,-15 22 0,-12 13-1,-2 7-3,2 5 0,9 3 2,13-2 6,14-3 2,13-8-2,12-6 0,11 0 5,4-2 8,6 1-6,34 2 12,26 4-9,23 1 9,26 6 7,18-1 3,11 0-10,8 5-2,2 4 3,-3-2-11,-2 2 2,-2-3-7,-6-2-6,-4-7-6,-15-5 1,-13-6 1,-6-5-1,-13-6-1,-8-2 0,-9-9 1,-11-11-1,-10-5 0,-7-8 0,-6-5 3,-6-5-1,-1-3-2,-4-4 0,-4-1-1,-2-2 1,-3-3-1,-2 0 1,-1 0 1,1 0-1,-3 0 0,1 0 1,-2 0-2,-4-3 1,4-4 0,-2-8 3,5-9 3,4-10 1,4-10-4,3-11 6,0-14-2,1-19-1,-3-14-2,1-12-4,-4-12 2,-2-3 1,-2 4 7,-1 7 5,-3 12 9,-6 14-9,-3 14-8,-5 13-4,0 9 2,-8 4-5,-18 2-2,-10 2-4,-7 0 1,-8 4 2,-2 5 2,-7 3 1,-7 2 3,-11-4-3,-15-3-3,-15-8 1,-17-7 0,-17-4-1,-13-6 3,-6 1-1,-11-3 1,-6-5 3,-2-9-3,-2-11-11,5-14-20,10-12-26,16-4 6,32 4-92,40 24-185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1-16T09:47:16.999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1F497D"/>
    </inkml:brush>
  </inkml:definitions>
  <inkml:trace contextRef="#ctx0" brushRef="#br0">9651 1860 508,'0'0'23,"0"0"-6,0 0 104,0 0 5,0 0-16,0 0-32,0 0-19,0 0-2,-47-22-6,47 22 12,7 0 15,16 0 14,19 0-38,24 0-16,17 0 5,11 0-2,6 0-5,-1 3-8,-5-3-5,-5 0 3,-13 0-11,-13 0-7,-12 0-1,-16 0-3,-14 0-1,-12 0 0,-7 0-3,-2 0-4,0 1-1,0 1 1,-2-1-3,-10 2 0,-11 1 2,-9-1-3,-11-3-3,-13 0 9,-6 0 2,-9 3-2,0-1 0,4 2 2,7-4-3,13 0 1,13 3 1,13-3 0,13 0 2,8 2 0,0 0 9,0-2 5,15 1 3,22 1-2,26-2-14,25 1-2,15-1 0,12 0-2,4 0-67,4-1-97,11-11-204,10-3-616</inkml:trace>
  <inkml:trace contextRef="#ctx0" brushRef="#br0" timeOffset="1155.6255">17386 1814 650,'0'0'158,"0"0"-140,0 0 18,0 0 96,0 0-22,0 0-37,57-4-9,-22 4 5,15 0 5,19 0-29,20 0-24,11 3-17,6-3-2,-3 0 3,-11 0 14,-8 0-9,-8-2-5,-22 0-5,-11-2 4,-25 4 0,-8-2-1,-10 2-3,0 0-3,-20 0-12,-14 0 9,-13 0 6,-6 5-1,-2-2 1,3 0 0,10-1-1,12 0 1,14-2 2,12 0 0,4 0 4,0 0 46,11 0 15,18 0-34,8 0-26,5 0-7,5 0 0,-2 0-17,-4 0-110,-11 0-163,-16 3-386</inkml:trace>
  <inkml:trace contextRef="#ctx0" brushRef="#br0" timeOffset="2805.8144">4384 2898 730,'0'0'315,"0"0"-304,97-4-9,-40 1 129,13 0-3,18 3-48,7 0-50,4 0 0,-4 0-2,-4 0 5,-10 0 11,-8 0-10,-17 0-22,-15 0 0,-18 0-3,-12 0-6,-6 0-3,-5 0 0,0 0 0,0 0-4,0 0-19,-8 0-4,-9 0 9,-13 0 14,-6 0 4,-12 0 0,-9 0 0,-4 0-1,1 0-2,7 0-2,12 0 3,13 0 2,12 0 0,11 1-2,4-1 2,1 0 0,0 0 3,0 0-3,0 0 3,0 0-2,0 0 1,0 2-2,0-2-3,0 0 3,0 0 2,0 0-2,0 0 0,0 0 0,0 0 0,0 0 0,0 0 0,0 0 0,0 0-1,0 0 1,0 0 0,0 0-1,0 0-1,0 0-1,0 0 0,0 0-15,0 0 2,-8 0-13,-8 0 3,-5 0 24,-9 0 1,-4 0 1,4 0-2,-3 0 1,0 1-3,1-1 4,5 0 0,4 0 3,10 0-3,6 0 0,7 0 1,0 0 16,28 0 39,25 0-40,19-4-16,14 0 0,-3 1 1,-9 2-1,-8 1 1,-10-2 1,-7 2-2,-10 0-1,-13-1 0,-13 1 1,-8 0-5,-5 0-39,0 0-42,-5 0-87,-11 0-1,-11 0 16,-3 0-35,-1 0-56</inkml:trace>
  <inkml:trace contextRef="#ctx0" brushRef="#br0" timeOffset="9393.0531">14115 5431 1086,'0'0'58,"0"0"-56,0 0 86,0 0 52,111-17-68,-28 10-18,20 2 12,10-2-25,-1-1-11,-6 1 0,-12-1 3,-12 2-23,-16-1-7,-16 3 1,-17 1-4,-15 1 2,-9 2-2,-9 0 0,0 0-8,0 0 0,0 0-6,0 0 5,0 0 0,0 0 7,-2 0 2,2 0 0,0 0 1,0 0 4,0 0-3,0 0 0,0 0-2,0 0 0,0 0 0,0 0 1,0 0-1,0 0 2,0-4 3,-3-6 1,-1-4-4,1-4-2,-1 0-1,4-2 1,0-3 0,0-2 0,0-5 0,0-5 1,0-3 0,14-2 0,0 2 0,2 7 0,0 9 5,7 5-4,5 9 1,14 8-3,14 8-2,8 25 0,0 13-3,-7 6 4,-13 3 0,-13-1-1,-12-1 0,-11-5 1,-8-4-4,0-9 3,-8-8 1,-8-8-2,0-11 0,1-8-6,-4 0-16,1-18 15,-2-15 2,3-8 8,8-14 0,7-4 3,2-3-2,9 5 0,16 9 5,7 9 1,8 13 14,8 9-7,5 14-5,7 3-4,3 23-1,-1 20-4,-7 10 0,-13 7 0,-13 2-1,-10-5-1,-15-6-3,-4-8 1,0-12 3,-14-12-14,2-11-38,-1-8 14,3-17 19,4-21 14,6-15 6,0-6 0,16-6 7,16 5 5,8 6 8,12 10 2,6 14 8,7 15-5,3 15-13,-3 2-1,-6 30-5,-10 11-4,-11 11-2,-16 5-3,-12 0-1,-10-2 2,0-6 0,-13-9-1,3-11 0,2-11 1,4-10 0,4-7 2,0-3 4,0 0 7,5 0 2,12 0-2,4-6 18,0-1-21,-4 0-2,-3 2 2,-2 2-7,3-1 2,0 3-3,3 1 0,0 0-2,-2 0 4,-4 0-3,-1 0 1,-8 0-2,-2 0 1,-1 0 0,0 0 0,0 0-14,0 0-56,-21 0-89,-19 0-79,-15 0-49,-17 0-293</inkml:trace>
  <inkml:trace contextRef="#ctx0" brushRef="#br0" timeOffset="9836.2748">15290 5304 1451,'164'-40'35,"35"9"-35,7 11 0,-15 11 26,-31 9 38,-33 3-47,-37 18-5,-35 5-12,-32 6-3,-23 6-6,-61 4-20,-47-4-25,-44-1 12,-30-8-19,-15-8-34,2-11 48,2-7 40,15-3 7,35-15 9,46-10 27,61-13 66,56-3 22,98-5-19,73 0-90,58 10-1,24 12 17,-15 16 24,-36 8-8,-52 13-34,-53 20-10,-55 12-3,-53 14-6,-34 11-3,-72 8 2,-49-3 1,-44-7-17,-23-7-3,4-13-5,28-12-12,53-19-49,60-17-44,62-5-140,43-24-100,62-8-150</inkml:trace>
  <inkml:trace contextRef="#ctx0" brushRef="#br0" timeOffset="10884.3819">15158 6104 1400,'0'0'55,"0"0"-48,116 14-7,-11-7 107,23-3-39,9-2-18,-1-2-7,-12 0 1,-16 0-21,-20 0-12,-22 0-5,-18 0-1,-23 0-3,-12 0-2,-8 0-2,-5 0 1,0 0-4,0 0 0,0 0-2,0 0 7,0 0 1,0 0 2,0-8 1,3-11-4,5-6-2,2-1 2,-4-5 0,3 1 0,1-4 0,1 1 1,1 0-1,4 3 1,4 7 0,0 3 3,3 9-3,-4 4 3,-6 5-1,3 2-1,6 17-2,5 21-2,6 18 1,-1 9 0,0 6 1,-4-6 1,-1-5-1,-2-2-1,-1-12 0,-3-7 1,3-12 0,-3-10 0,-3-11 0,1-6 2,3-11-1,3-21 0,2-12-1,-2-9 0,-4-2 1,-1-1 1,-5 5-2,-2 9 2,-2 10 0,-4 15 11,-3 12-6,-1 5-4,5 7-3,7 27-7,8 12 3,3 10 4,0-3-2,-6-5 2,3-4 0,-2-9 0,-1-8 0,2-12 0,-2-10 0,5-5-6,3-10 5,-3-21 1,2-10-2,-3-3 1,-3 0 0,-6 6 1,2 9 0,-4 9 3,7 8 0,6 12 1,9 0-4,12 9-3,6 11 2,6 0 2,2 2-1,6-3 1,7-5 2,14 1-1,11-3 4,10-5 6,3 1-2,-5-4 7,-13-1-4,-12-2-6,-13 2-5,-13 2-2,-14 4-42,-21-1-128,-21 3-529</inkml:trace>
  <inkml:trace contextRef="#ctx0" brushRef="#br0" timeOffset="11913.225">15012 6240 951,'0'0'93,"0"0"-57,0 0 146,0 0-6,0 0-130,0 0-26,25 154 78,7-45-13,5 12-56,-2 0-16,-5 6 3,-4 1-3,-9-11 1,-5-4-12,-3-18 0,2-14-4,-2-16 2,0-16-3,1-20 3,-4-13-6,-2-9 2,0-7 0,5 0 4,8 0 0,13-13 0,16-6-3,24 1 2,23-1-4,22-1-2,12 1 0,-1 1 3,-6 1 4,-14 2 3,-10 1-1,-12 4 2,-12-2-3,-13 3 1,-14-3-2,-15 0-1,-11-1-4,-10-8 3,-5-8 2,-2-3 1,-2-2 1,0 5 4,0 7 8,0 10-5,-3 8-2,-12 4-7,-10 24-3,-11 22-4,-5 21 7,3 17 3,11 10-2,14 1 0,13-2 0,10-3 0,35-12 0,19-6 1,17-12 2,13-16-1,12-11-1,5-16 5,3-13 15,-7-4-7,-10-24-1,-15-20 4,-15-18-12,-13-15-2,-17-17-1,-17-10-3,-20-9 2,-8-2-4,-32 11 2,-18 15-4,-11 18-6,-13 21 3,-6 21-3,-9 22 2,-6 7-4,2 31 9,9 12 3,18 6-3,22-3-4,22 0-69,21-4-58,9-2-115,10-4-120,24 1-241</inkml:trace>
  <inkml:trace contextRef="#ctx0" brushRef="#br0" timeOffset="12234.801">16700 7727 931,'0'0'239,"0"0"-235,6-82 95,13 53 83,4 8-99,-1 5-11,2 10-19,-1 6-40,5 3-12,2 17 2,1 11-2,-1 2 2,3-3-3,-3-2 0,-5-8 0,0-6 1,-4-12-1,-4-2 5,0-17 5,-2-17 3,-2-8-4,-2-4 0,-5 4-1,1 5-8,-5 12 0,4 9-39,-3 16-60,4 0-83,4 24-234,2 6-282</inkml:trace>
  <inkml:trace contextRef="#ctx0" brushRef="#br0" timeOffset="12706.7361">17429 7778 1220,'0'0'224,"0"0"-222,0 0 91,100-40 35,-34 37-90,25 3-11,21 0 10,12 2-7,4 5-2,3-2 0,6 3-5,1-4-4,-6 3-5,-9-1-5,-17-2 2,-14-3-4,-16-1-1,-21 0-6,-20 0-2,-16 0 2,-12-10 0,-7-5-4,0-4-13,0-3 8,0-5 5,-3-2-2,-1-4 4,1-6 2,0-7 0,0-12 0,-1-10 0,-2-17 1,4-22-1,2-11 0,0-15-4,0-1-5,2 11 7,8 12 2,-4 18 0,0 20 0,-5 19 1,-1 16-2,0 15 1,-1 11-5,-12 7-11,-8 5-15,-12 0-23,-9 10-11,-10 6-58,-1 1-93,6-1-141</inkml:trace>
  <inkml:trace contextRef="#ctx0" brushRef="#br0" timeOffset="13384.0849">19613 7427 922,'0'0'130,"0"0"-15,0 0 137,97-44-109,46 25-88,79-2-4,72-7 8,61-5-19,48-1-4,32-1-1,7 1-6,-18 1-17,-33-3 8,-43 3 12,-43 4-29,-39 4-3,-51 8-8,-63 6-8,-63 7-25,-61 4-36,-46 0-93,-85 0-166,-61 0-9,-57-7-495</inkml:trace>
  <inkml:trace contextRef="#ctx0" brushRef="#br0" timeOffset="13869.7195">20122 5017 468,'0'0'970,"0"0"-970,-3 75-11,3 36 11,6 52 72,8 55 20,9 40-39,0 35-13,-1 17 9,-1-1 1,-5-13-21,0-28-2,4-24-3,2-31 2,5-19-7,1-20-11,-1-20 5,-8-19-12,-12-27-1,-7-22-2,-2-19-2,-19-24-38,-1-19-26,5-24-78,7-12-139,10-35-318</inkml:trace>
  <inkml:trace contextRef="#ctx0" brushRef="#br0" timeOffset="15775.3128">20268 7328 519,'0'0'143,"0"0"-142,0 0 15,0 0 41,0 0-21,0 0-19,0 0 10,0 0 10,0 0 6,0 0 18,0 0-8,0 0-2,0 0-11,0 0-2,0 0-7,0 0-7,0 0-2,0 0 0,0 0-9,0 0-5,0 0 3,0 0 1,0 0 5,0 0 3,0 0 17,0-3 3,0-1-21,5-4 0,-1-1-1,3-1-1,-1-2-4,0 0 5,-1-1-6,-4-3 5,2 3 5,-3-5-9,3 1-1,-1-3-5,2-4 1,-1-1 4,2-4-5,2-4-4,2-4 5,3-1 4,0-5-2,3-4-6,-2-1 0,2-10 3,0-1 12,4-5-14,2 0-1,9-4 14,13 1-9,15-7 14,19-2-16,14-1-5,4 9 0,-1 10 1,-10 17 9,-7 9-11,-13 11 0,-13 8 1,-12 7-1,-9 6 0,-7 0-1,0 18 0,4 28-1,0 25 1,-2 25 2,-1 11 4,-9 11-1,-1 7 3,-4 4-1,-1 10 4,2 5 4,6-1-8,5-3 0,3-8 1,8-7-4,3 0 0,2-9-3,2-6 4,-1-5 1,2-2 3,1-10-5,0-1 1,1-7 2,-3-5-2,-1-4 4,4-5-1,-2-6-6,-2-12 4,-2-9-3,-2-7 1,-3-9 1,-7-5 3,-2-8-2,-3-5 0,-4-5-4,3-3-1,3-2 4,6 0-3,5-16-1,3-4 1,3-4 1,2-5-3,0-5 2,-1-2-2,0-5 4,-4-4-3,-8-3-1,-2-7 6,-7-4-4,-1-10 0,0-9-2,0-2 0,3 0-1,1 8 1,2 9 2,0 7-2,-3 3 0,-5 4 0,-1 6 0,-3-3 0,0-4-1,0-1-2,-2-8 2,0 1-2,3 4 0,-4 12 3,-2 10-3,4 13 6,-7 6-4,1 6 1,-2 0-1,-2 2-1,1 1-9,-2-4 7,1-4-8,-1-5 2,0-4 5,0 1 5,0 6 0,3 1 0,1 8 0,-2 3 0,-1 2-1,1 0-3,-2 0-12,1 0-31,1 14-90,-2 2-165,0 0-653</inkml:trace>
  <inkml:trace contextRef="#ctx0" brushRef="#br0" timeOffset="19143.3373">20287 7369 311,'0'0'434,"0"0"-430,0 0 0,0 0 64,0 0-17,0 0-20,-7 0-12,7 0 6,0 0 7,0 0 21,0 0 20,0 0-9,0 0-8,0 0-16,0-3-15,0-2-14,0 2-7,3 2-2,0-2 13,-2 1 10,2-1-2,-1-1-12,1-1 3,0 3 9,0-3-8,0 0-10,0 1-1,0-1 0,1-1-3,-1 1 0,2-1-1,1-1 0,1-2 0,5 2 0,-3 0 0,2 0 0,-1-2 1,-1 1-1,-2 0 0,2 0 2,-2 3-4,0-4 5,-1 3-4,-2-2 2,1 2 1,2-2-2,-1 0 0,0 0 0,2-3 1,-1 1 1,0-2-1,-1 0-1,2-2 3,-4-2-2,3-1 1,1 0 1,-3 0 1,4 0 1,2-3-3,-1 1 2,4 1-2,-3 1 1,-1-1-3,0 3 0,-1 2 2,-2 1-1,2-1 0,2 0 0,-2 1 1,5-3-1,1 1 0,2-4 0,2 1-1,0 0 0,-3 1 0,2 2 1,-5 2 0,2-1 0,-4 1 0,2 3-1,-4 0 1,0 1-1,3 0 1,-3 2-1,-1 0 1,2 1-1,-3 1 0,1 2 0,-3-1 0,-1 2-1,3-1 1,-1 1 0,2-2 0,5 2 0,4-3-1,5 1 1,-1 0-1,1-1 0,1-1 1,-7 3 1,0 2-1,-6 0 0,1 0 0,-3 0-5,-1 2 4,5 7-2,-3 1 1,3-2 2,0 2 0,1-3 0,1 0 1,-4-2-1,1 3 0,-1-2-1,-2 2 3,-1-1-3,-1 2 1,0-1-1,3 1 1,-5-1-2,2 1 1,0 1 1,2 0 0,-2 0 0,0 0 0,-2-1 2,1 1-4,1-2 2,-1-1 0,0 0 0,0 2 0,-1-1 0,2-1 1,3 2-1,-5-2 0,2 3 1,-1 0-1,1-3 0,-1 0 1,0 0-2,0-3 2,-1 1-1,1-1 3,-1 3-1,1-1 0,-1 0 0,3 2 0,-2 0 0,3-2 0,-2 3-1,-2-1 2,3 1-1,-4-3 4,1 1 0,1-1-1,2 2 3,-3 2-3,5-1-2,-4 2-1,3 0-1,0-3 1,-1 2 2,-1 0-3,0-2 1,-1 4 3,5-4 0,-3 1 0,1 3-2,1-4 1,0 2-1,-3-3-1,1 1 2,-3-3-3,1 3 0,1-3 2,-2 3 2,2 4-2,1 0 0,0 0 2,3 1 0,-2 1 0,-1 0 4,1 0-6,1-3 1,-3 2-1,0-3-2,0 1 2,-1-2 4,4 3-3,-2 0 5,0 0-1,3 2-2,-2 2-1,2 0-2,1 2 4,1 1-3,0 0 5,-1-1-1,3 5 0,1 2 1,0 2-3,1 1 1,-2 0-1,3 0-3,-3-3 4,1 0-4,-3 0 2,0-2-2,1 0-3,-1-2 4,0 1-3,0 1 0,0 0 0,0-4 0,0 3 1,1-2-1,-1-4 2,-1 1-1,5 0-1,-2 0 5,0-2-3,-2-3-3,3-1 3,-3-1 3,0-3-3,-2 1 2,4-4 1,1 1 0,0-1 0,1-3-1,-2 2 0,0-3-2,0 0 3,4 0-1,0 0-3,4 3 0,2-3 2,-1 1 4,0-1-7,0 2 1,-6-1-2,-3-1 1,-1 0-1,-3 0 1,3 0 1,0 0-2,1 0 1,2-3 2,2-4-1,3 2-2,-2-2 1,-3-2 0,1 2 0,-4-1 0,-2 0 4,-4-1-1,2-2 2,0-4-1,5 0 1,-1-2-4,3-2 0,1-1 2,1 1-3,1-2 3,-1 1-2,1-1 0,2 1 1,-4-4-2,0 1 3,-1-5-3,1 3-1,0-1 1,2 2 0,-4 4-1,2 2 6,-5 6-5,-2 2 0,-3 2 0,-1-2 0,-1 3 3,2-3-3,2-4 0,1-2 0,4-2 0,1-2 0,1-1 0,-2 0 0,1 1-1,-5 0 1,-1 2-1,-2 2 0,1 1 1,-1-1 0,0 2 0,0 0 0,2 0 0,-2 0 0,2 1-1,0 0 0,-3-2-1,-4 1 1,1-1 0,-3 1-5,0 0 1,0 4 3,0 0-1,0 1 2,0 1-1,0 0 1,0 2-2,0 1 2,0-3-2,0 3-6,-3-4-3,1 1 7,-1-1 2,2-2-1,-1 5 3,-1-3 0,3 4 1,0-2-1,0 0 0,0 2 0,0-3-2,6-1-19,9 6-60,5 0-157,-1 3-260</inkml:trace>
  <inkml:trace contextRef="#ctx0" brushRef="#br1" timeOffset="27398.4959">18490 2987 1515,'0'0'0,"0"0"-99,0 0 97,10 106 2,-2-40 32,-5 2-29,-3 1 3,0-3-5,0-5-1,0-8 0,0-6-1,0-10 1,1-5-4,10-12-29,-4-8 2,1-8 8,-2-4 3,-1-4 20,1-25 2,-3-7-2,-3-14-21,0-8 1,-1-4 0,-11-3-8,5 4 14,4 10 11,3 7 3,0 8 8,6 7 29,11 7 26,12 10-27,7 5-20,4 7-6,1 0-7,-8 9 8,-11 14-10,-14 1 0,-8 6-1,-3 0 5,-25-1 4,-12-4-9,-4-5-9,0-6-43,11-6-21,15-8-16,14 0-62,4-11-117,24-8-155</inkml:trace>
  <inkml:trace contextRef="#ctx0" brushRef="#br1" timeOffset="27795.9903">18966 3074 207,'0'0'846,"0"0"-831,0 0 35,0 0 91,0 0-99,0 0-41,-33 65 28,24 3 22,7 7-38,2-2 2,6-6-10,11-11-5,5-11-2,7-12-54,5-14-44,4-16-32,1-4-75,-6-30-45,-4-12 138,-9-9 114,-5-8 130,-5-6 2,-9 0 18,-1 5-59,-3 5-3,-12 18-5,-3 15-32,3 15-26,0 8-17,1 18-6,7 23 4,7 12 30,0 10-3,5-2-12,11-6-13,2-7-8,-1-11 0,-1-11-21,-4-10-115,0-11-52,-8-5-125,-4-7-163</inkml:trace>
  <inkml:trace contextRef="#ctx0" brushRef="#br1" timeOffset="27927.5013">19203 3344 483,'0'0'605,"0"0"-554,0 0 25,0 0 53,0 0-86,0 0-37,58-52-6,-37 48-11,-2-7-133,-2-3-215,-9-8-409</inkml:trace>
  <inkml:trace contextRef="#ctx0" brushRef="#br1" timeOffset="28105.5651">19371 2992 1265,'0'0'216,"0"0"-216,84 31 0,-48 13 24,-9 13 22,-3 7-18,-11-1-8,-13 0-2,0-3-13,-16-9-5,-14-8-27,-6-11-98,-2-15-142,3-17-255</inkml:trace>
  <inkml:trace contextRef="#ctx0" brushRef="#br1" timeOffset="28316.0512">19743 3288 1024,'0'0'35,"0"0"-26,0 0 158,0 0-55,0 0-55,0 0-52,97 0-5,-76 0-103,-6 0-162,-8 0-328</inkml:trace>
  <inkml:trace contextRef="#ctx0" brushRef="#br1" timeOffset="28447.9316">19730 3445 1403,'0'0'1,"0"0"8,0 0 26,92-14-35,-56 3-118,1-3-407</inkml:trace>
  <inkml:trace contextRef="#ctx0" brushRef="#br1" timeOffset="30098.5054">20199 3090 1062,'0'0'82,"0"0"-82,0 0 0,0 0 16,0 0-2,0 0 2,84 101 21,-72-62-27,-3-3-6,-3-3-3,3-8 5,1-5-4,6-6 1,7-8 1,4-3 3,4-3 0,-1-3 0,-6-14-4,-4-6 3,-7-2-2,-7-6 8,-5-5-2,-1-3-8,0-3 0,-6 0-2,-9 3 2,-1 11 4,1 9 3,-3 13-8,4 6-1,0 0-10,1 17 3,3 6 5,4 4 2,6 2 4,0-1 1,2-4-4,11-4 1,-1-5 1,4-3-2,2-5-1,8-5-35,8-2-36,5 0-29,2 0-95,-2 0-46,-6-2-57,-8 0-94</inkml:trace>
  <inkml:trace contextRef="#ctx0" brushRef="#br1" timeOffset="30535.3544">20789 3030 168,'0'0'695,"0"0"-648,0 0-30,0 0 102,0 0 5,0 0-88,-20-21-30,7 62 19,2 13 5,5 10-6,3 0-18,3 1-3,0-5-3,0-9-2,3-9-1,15-12-12,11-12-65,3-11-4,7-7-55,-4-5-50,-3-20 49,-4-11 64,-8-5 73,-4-7 3,-4-5 27,-6-3 8,-2 3 48,-4 4 46,0 11-5,0 16-22,0 10 15,0 8-59,0 4-27,-5 6-19,0 21-7,-1 14 0,2 7 2,4 1-7,0-3 0,0-3-4,4-6-2,4-9-83,2-10-47,-5-10-119,-5-8-215</inkml:trace>
  <inkml:trace contextRef="#ctx0" brushRef="#br1" timeOffset="30677.9435">20939 3249 553,'0'0'597,"0"0"-597,96-19 0,-56 19 7,-4 0 1,-5 0-8,-6 0-84,-7 0-178,-6 0-322</inkml:trace>
  <inkml:trace contextRef="#ctx0" brushRef="#br1" timeOffset="30902.5426">21233 2928 476,'0'0'726,"0"0"-718,0 0-5,0 0 42,0 0 7,100 89 24,-72-22-18,-5 1-19,-10 2-1,-7 0-10,-6-5-15,-9-9-13,-18-10-2,-7-9-31,-5-13-128,-1-14-91,4-10-269</inkml:trace>
  <inkml:trace contextRef="#ctx0" brushRef="#br1" timeOffset="31248.8788">21688 3255 1017,'0'0'143,"0"0"-142,0 0 44,0 0 33,0 0-76,0 0 1,4 58 20,-4-30-8,0-2-11,0-4 1,0-5-2,2-4-2,10-7-1,3-4-23,4-2-112,1-5-211</inkml:trace>
  <inkml:trace contextRef="#ctx0" brushRef="#br1" timeOffset="31525.1233">21734 3009 1060,'0'0'107,"0"0"-107,0 0 33,0 0 31,0 0-58,0 0-6,0-3-6,0 3 4,0 0-3,0 0-5,0 0-8,0 0-12,0 0-7,0 0 3,0 0-80,0 0-89,10 0-68</inkml:trace>
  <inkml:trace contextRef="#ctx0" brushRef="#br1" timeOffset="32244.6355">21989 2960 271,'0'0'801,"0"0"-762,0 0-36,0 0 54,0 0-29,-13 129 33,13-50-18,0 1-25,0-4-2,0-6-15,6-11 2,7-12-2,6-13-1,7-12-12,0-15-64,3-7-13,-2-15-104,-5-20-65,-7-10 68,-3-7 68,-4-7 101,-4-4-5,-2-5 26,-2 1 79,0 8 45,0 15 48,0 18 22,0 11-67,0 13-40,-2 2-35,-2 10-44,-2 24-7,-4 15 20,3 5-4,6 3-14,1-5 1,0-5-4,0-8-3,3-10-5,2-12-45,-1-6-60,-4-11-97,0 0-125</inkml:trace>
  <inkml:trace contextRef="#ctx0" brushRef="#br1" timeOffset="32371.9247">22107 3246 958,'0'0'133,"0"0"-126,0 0 51,90-25 32,-60 25-69,2 0-21,-3 0-20,-1 0-146,-10 0-285</inkml:trace>
  <inkml:trace contextRef="#ctx0" brushRef="#br1" timeOffset="32573.7986">22310 2864 1099,'0'0'200,"0"0"-200,57 100 0,-40-17 19,-9 9 59,-8 7-38,-6-2-30,-24-2-4,-17-5-6,-15-1-10,-8-10-168,-3-11-155</inkml:trace>
  <inkml:trace contextRef="#ctx0" brushRef="#br1" timeOffset="37464.2168">20271 7315 474,'0'0'81,"0"0"-59,0 0 88,0 0-53,0 0-32,0 0-8,0 0-6,-2 0 3,2 0 0,0 0 11,0 0 34,0 0 22,0 0-6,0 0-11,0 0-20,0 0-25,0 0-14,0 0-3,0 0-2,0 0-3,0 0-2,0 0-3,0 0 7,0 0 1,0 0 2,0 0 3,0 0 6,0 0 8,0 0-4,0 0-11,-1 0 5,-1 0 2,1-2-3,-1 0-4,2-1 19,0 3 11,0 0-2,0-2-1,-1 2-16,1 0-7,0 0-5,0 0 1,0 0 3,0 0 4,0-1 0,0 1 3,0 0 0,0 0-4,0 0 2,0 0-3,0 0-4,0-3 1,-2 0-2,1 0-1,-1 1-2,1-1 1,-2-2 5,0 1-3,3 1 2,0-1-3,-3 3 0,3-2-1,-1 0-1,1 2 1,-2-3-2,1-1 1,-1 0 1,0 0 1,2-3 2,0 1 1,0 1-1,-1-2 0,0 1 1,1 2-3,0-2-3,0 0 1,-2 1-1,2-2 0,0 2 1,0-2-1,0 0 0,0 0 1,0 2 2,0-1-2,0 0 2,0 0 1,0 0-1,0 1-1,0 0-1,2 1 0,-1-3 0,0 0-1,1 0 0,-2 2 0,2-1 0,-1 3 1,1-2-1,-1 0 0,-1 1 0,3 2 1,-3-3-2,0 3 1,3-5 0,-2 1 0,1 0 2,-1 1-2,1-2 0,-1 0 1,-1-1-1,2-1 0,1-2 2,0 3-2,-2-1 0,-1 0 0,0 2 0,0-1 0,0 2 0,0-1 1,0-1 0,0 1-1,0-2 0,0-2 0,0 0 0,0-1 0,0-1 1,0 0-1,0-3 0,0 0 0,2-2 2,1 1-1,0-1 0,3 0 0,-2 2-1,-2 1 0,2 3 1,-1 0 1,-1 0-2,-1 1 0,1 2 1,-1 0-1,-1 1-2,0-4 2,0 4 1,2-1-1,-1-2 0,1 1 0,-2-1 0,1-3 1,-1 3-2,2-2 3,0 1-4,-2 1 3,3 0-1,1 1 1,-3-2 1,4 1-2,-2 0 0,0-3 0,0 3 2,-2-5-2,1 2 0,-2-4-1,0 1 1,0 1 0,1-1 0,3 2 1,-1 0-1,0 2 2,-1 1-2,-2-3 0,3 0 0,0 1 1,0-2-1,0 2 0,0 0 0,-1 0 1,0-1-1,3-1 0,-1 0 2,2-3-1,2 1 1,2 0 5,1-1-5,1-1-1,-1 4 2,-2 0-2,0 2-1,0 2 1,-3 0 2,-1 1-2,1 0 1,0-3 0,1 0-1,2-1 3,-1-2-3,2-1 1,3 2 2,-2-2-3,2 0 1,-1-1-1,-1 1 0,2-2 0,-2 1 2,0 0 5,-3 2 6,0 0-5,5-4-4,-4 3-2,3 0 1,-1 1-3,2-1 0,-3 2-1,2 3 3,-3-2-3,0 3 0,1-2 1,-2 5-1,-1 0 1,0 1-1,2-1 0,1 3 0,-3-4 1,3 3-1,1-1 0,-4 2 0,2 0 0,-1 2-1,-1-3 1,1 5 2,-1-2-2,1 1-1,5-1 0,2 0 1,1-1-1,4 3 1,-2 0-1,0 3 1,-1-3-2,-2 3 0,0 0 1,-3 0 1,2 0-1,2 0 1,2 3-1,-2 1-1,2 1 2,-6-2 3,-1 2-3,-1-3-3,-3 2 3,3 2 0,3 1-1,-1 0 0,2 6 1,0-1 0,2 1 1,-5 1 1,4 0-2,-2 0 0,-1-2-1,-1 0 0,-1-2 1,-1-1 0,1 1 1,-1-1-1,0 2 0,4 1 0,0 4 0,-3-2 1,4 2 0,-2-2 0,-1 3 1,1-5-1,-2 5 0,1 0 1,-2 1-1,2 2 1,0 0 3,0-3-1,-3-1 0,0 0-4,0-1 0,-2 2 1,1-1 2,2 3-3,-3 1 3,0-1 0,1 1-1,-2 0 3,4-1-2,-5 1-1,1 0-1,1 0 3,0-1 1,3 3-2,-3 1 10,0-1-8,0 0 3,-1-4-1,-1 1-1,0-2-6,-2 0 0,1 4 0,0 0 4,0 1-3,1 1 0,-1 1 0,0 0 5,-1 1-3,0-1 0,3-3-1,-2 1 1,-2-2-2,3-2 3,-3 2-1,-1-1-1,2 1 3,-1 2-2,1-1 1,0 1 0,2 3 0,0-1 2,-1-1-1,0-1-2,-2-2 0,-1 2-2,2-1-1,-2-1 3,0-3-1,1 3-2,-1-4 0,0-1 2,2 1-2,-2-3 1,0 2 0,0-1-1,0 3 1,0 2 0,0-1 0,0 2 0,0 0 0,0-3-1,0 0 0,0-2 1,0 0-1,0 1 1,0 0-1,0-1 1,0 0 0,0 2-1,0 0 1,0 3 0,0-1-1,0 1 0,0-2 1,0 0 0,0-1 1,0-1-1,0 1 2,0-5 0,0-1 0,0-3 2,0-1 0,0-5-1,0 1 1,0 0-2,0 1-1,0 2 2,0 1-2,0-2 0,0 2-2,0-1 1,0-3 0,0 1-1,0 0 1,0-1-1,0-2 1,0 4-1,0-1 0,0 3 1,0 2-1,0 2 0,0-1 0,0-2-1,0-1 1,0-4 1,0 0-1,0-3 0,0 0 1,0 0 0,0 0 0,0 0 0,0 0 0,0 0 0,0 0-1,0 0 0,0 0 1,0 0-1,0 0 2,0 0-1,0 0 0,0 0 0,0 0-1,0 0-1,0 0-4,0 0-4,0 0 0,0 0-2,0 0-1,0 0 2,0 0 4,0 0 2,0 0 4,0 0-1,0 0 1,0 0 1,0 0-1,0 0 0,0 0 0,0 0 1,0 0-1,0 0 1,0 0-1,0 0 0,0-1 0,0-8-3,0-2-27,0-2-40,7 0-100,-1 3-1,-1 2-51,-5 2-104,0 2-114</inkml:trace>
  <inkml:trace contextRef="#ctx0" brushRef="#br1" timeOffset="37757.9003">21688 7246 387,'0'0'214,"0"0"-133,0 0 90,0 0-5,0 0-46,0 0-49,0-5 2,0 5-7,0-1-19,0 1-5,0 0-3,0 0-6,0 0-1,0 0 8,0 0-10,0-2-10,0 2-10,0 0-9,0 0 0,0 0-2,0 0 1,0 0-3,0-3-35,4-3-86,14-3-204,0 1-330</inkml:trace>
  <inkml:trace contextRef="#ctx0" brushRef="#br1" timeOffset="44089.2606">21642 7299 1034,'0'0'42,"0"0"-42,0 0 0,0 0 36,0 0 32,0 0-51,0 0-17,18-8 0,-18 8 0,0 0 1,0 0-1,0 0 1,0 0 15,0-2 25,0 2 8,0-1 11,0 1-25,0 0-15,0 0-7,0 0-5,0 0-4,0 0-4,0 0 0,0 0 0,0 0-3,0 0 3,0 0-1,0 0 1,0 0-1,0 0 1,0 0 2,0 0 0,0 0 0,0 0-2,0 0 2,0 0-2,0 0 0,0 0 0,0 0 0,0 0 0,0 0-1,0 0 1,0 0 0,0 0 0,0 0 0,0 0-1,0 0 1,0 0 0,0 0-1,0 0 2,0 0-1,0 0 0,0 0 0,0 0 0,0 0 1,0 0-1,0 0 0,0 0 0,0 0-1,0 0 1,0 0-1,0 0 2,0 0-2,0 0 2,0 0-1,0 0 0,0 0 0,0 0 1,0 0-2,0 0 1,0 0 0,0 0 0,0 0-1,0 0 0,0 0 1,0 0 0,0 0 1,0 0-1,0 0 0,0 0 1,0 0-1,0 0 0,0 0 0,0 0 1,0 0-1,0 0-1,0 0-29,-10 0-84,-7-2 7,-4-2-147,7-4-372</inkml:trace>
  <inkml:trace contextRef="#ctx0" brushRef="#br1" timeOffset="45112.2131">21603 7174 946,'0'0'56,"0"0"-54,0 0 18,0 0 53,0 0-34,0 0-36,47-21-3,-40 21 1,-4 0-1,-3 3-1,0 0 1,0-1 0,0 0 4,0 0-4,-11-2-5,-1 0 4,0 0 0,2 0 0,2 0 1,4-2 0,4-2 7,0-3 36,0-2 13,4 2-8,11 0-31,-2 4 13,4 1-16,0 2 0,-1 0-5,-3 15-5,-1 0-4,-7 4-2,-5 0-3,0 1 3,-2-2 2,-17-2 0,-2-5-13,0-5-11,3-4 12,5-2 3,1 0 9,6-9 4,3-9 11,3-2 12,0-3 13,0 1 6,1 2-21,7 7 0,1 5 8,-2 5-6,5 3-19,6 0-8,4 10 0,1 7-3,-4 4 0,-8-2-2,-8 1 1,-3-1-2,-2-4-10,-17-2-13,-5-6-2,-1-5-3,1-2 4,6 0 23,1-10 7,8-11 8,5 0 18,4-3-5,0-2-12,0 0-9,13 2-69,10 7-70,8 7-136,0 10-370</inkml:trace>
  <inkml:trace contextRef="#ctx0" brushRef="#br1" timeOffset="45773.8266">21697 7175 340,'0'0'106,"0"0"-105,0 0 0,0 0 37,0 0 24,0 0-16,3 12 6,-3-12-4,0 0-9,0 0 4,0 0-8,0 0-3,0 0-12,0 0-11,0 0 5,1 0 11,-1 0 6,2 0-7,-2 0-4,0 0 0,0 0-14,0 0-5,3 0 0,-3 0 0,0 0-1,0 0 0,0 0 1,3 0 0,-3 0 1,0 0 1,1 0 6,-1 0 0,0 0-5,0 0-3,0 0-1,0 0 1,0 0-1,0 0-1,0 0-1,0 0-1,0 0 2,0 0 1,0 0 0,0 0 0,0 0-1,0 0 1,0 0 0,0 0 0,0 0 0,0 0-3,0 0 1,0 0-5,0 0-4,0 0-6,0 0-14,0 0-27,0 0-16,0 0-4,0 0 2,0 0-47,0 0 23,0-6-40</inkml:trace>
  <inkml:trace contextRef="#ctx0" brushRef="#br1" timeOffset="47688.7982">21491 7188 772,'0'0'101,"0"0"-101,0 0 65,0 0 42,0 0-30,0 0-30,25-29-25,-25 29 1,0 0-4,0 0-1,0 0 6,0 0 3,0-2 0,0 1 11,0 1 4,0-2-9,0 2-20,0 0-6,0 0 1,0 0-2,0-1 5,0 1-2,0 0 4,0 0 1,0 0-1,0 0-2,0-1-3,0-2-3,2 0-4,1-3 0,0 2-1,0-3 2,1 1 0,1 0 4,-1-1 1,2 0-2,-4 3 5,1 1 1,1-1-4,-4 2 1,4 0-2,-2-2 5,1-1 0,2-2-4,-2 2 0,3-1-2,-3-1 0,-2 6 0,2-1-2,-3 1 5,0-1-2,0 2-1,0 0-1,0 0-3,3 0 0,-3 0-1,1 0 1,-1 0-2,0 0 1,2 0 0,-2 0-5,0 0-11,4 0-64,7 0-76,5 5-245</inkml:trace>
  <inkml:trace contextRef="#ctx0" brushRef="#br1" timeOffset="48107.6314">21903 7735 1105,'0'0'86,"0"0"-84,0 0 41,0 0 112,0 0-120,0 0-30,3 2-5,-3 3-15,7 5-112,11 4-83,6 5-272</inkml:trace>
  <inkml:trace contextRef="#ctx0" brushRef="#br1" timeOffset="48391.552">22375 8732 588,'0'0'550,"0"0"-512,0 0-36,0 0 15,0 0 23,0 0 4,2 22-42,-2-16-2,0-1 0,0 1-7,0-5-61,-3-1-81,-7 0-152</inkml:trace>
  <inkml:trace contextRef="#ctx0" brushRef="#br1" timeOffset="50400.6906">21650 7248 669,'0'0'68,"0"0"-66,0 0 97,0 0 29,0 0-70,0 0-21,0 0 15,0 0-7,0 0 2,0 0 2,0 0 9,0 0 9,0 0-20,0 0-10,0 0-9,0 0-9,0-2-6,2-6-8,-2-1-4,3-2 2,-3-4 4,0-1 1,0-5 6,0-1-5,0-2 5,0-4-4,0 1-1,3 0-1,2 3 1,1 1 1,-2-1-1,2 5-5,-5-4-3,1 2 0,-1-1 3,1-1-3,1-4-1,1 0 2,2-1-1,2-3 1,1 1-1,1 2 2,0 0-1,2 2 0,-1-4-2,-4 4 0,1-1 0,-4-2 2,-1 0-1,-1-2-1,-1 1 1,1-2-1,2 2 2,1 1-1,2-2-1,-2 1 2,4 1-1,1-1-1,-1-3 0,0 2 0,-3-2 1,-3-5-1,0 0 0,1-1 0,-1-2 1,1 4 0,6 0 0,-1 2-1,6-1 0,-2 5 0,0-3 0,0 3 0,-3 0 0,0 1 0,-1 1 0,3-1-1,-1 2 0,1 1 1,2 3-4,2-1 1,1 4 0,-1 0-1,6 1 4,-3 3-1,2-1 0,0 1-1,-3 3 0,0 0 3,-2 2-2,0-2 2,1 1-2,-1 1 1,1 1 0,2 0-5,-2 3 5,0 2-1,-2-2 0,2 3-2,-2 1 1,4-3 1,0 2 0,-1 1 1,0-2-1,-3 3 1,1 1 0,0 2-7,3 0 6,3 0-4,5 11 4,-1 0 0,0 3 1,0 0-2,-3 2 3,3 1-1,-4 1 0,2 1 0,0 1 0,-3-1-1,0 3 0,0 3 1,-1 0 1,0 6 0,-1 2-1,-1 6 0,-4 1 1,-2 2 1,-1-1 0,-1-1 0,3 3 0,-4 3-1,-1 0 3,0 3 1,1-1 4,-6 0 1,5-2-3,-4 0-2,2-2 0,1-1 0,-2 3 1,2-1 1,-1-2 3,0 0 0,2-3 0,-2 2 7,1-3-8,1 2-2,0 1-4,0-2 2,0 5-1,-2-3 0,1 1 1,-1-1-3,-2-6 1,-1 1 2,2-4 2,-1-2-5,2-2 7,-1-2-3,-2 0-2,1-5 1,-1-3-1,0 0-1,-1-4 1,1-8 1,-2 0 0,-1-6 0,2 0-1,-2 1 1,1-1-2,-1 4-1,0-4-1,3 3 1,-3-3-1,0 1 0,1-1 0,-1 2 0,0-3-1,0 0 2,0 0-1,0 0 0,0 0-1,0 0 0,0 0 2,0 0-1,0 0 1,0 0-1,0 0 1,0 0-1,0 0 0,0 0-1,0 0 0,0 0 0,0 0 0,0 0 1,0 0 0,0 0-1,0 0 0,0 0 1,0 0 0,0 0 0,0 0-1,0 0 0,0 0 0,0 0 0,0 0-2,0 0-5,0 0-32,0 0-44,0 0-101,0 0-164,0-4-861</inkml:trace>
  <inkml:trace contextRef="#ctx0" brushRef="#br1" timeOffset="58778.483">20175 4700 599,'0'0'87,"0"0"-79,0 0 60,0 0 53,0 0-30,0 0-68,0 0-18,0-15-5,0 15-1,0 17 1,0 5 5,0 5 8,0 2 1,0 1-7,0 1-3,0 3-3,0 2 4,4 0-5,7-4 0,-2 2 0,-3-2-4,3-6-15,0 1-28,-3-4-39,2-3 4,-2-4-15,4-2-74,0-1-182</inkml:trace>
  <inkml:trace contextRef="#ctx0" brushRef="#br1" timeOffset="61074.0715">21650 5098 406,'99'-13'0</inkml:trace>
  <inkml:trace contextRef="#ctx0" brushRef="#br1" timeOffset="64852.2552">20444 7177 813,'0'0'22,"0"0"-17,0 0-5,0 0 57,0 0-3,0 0-45,-8-6-8,7 5-1,-3 1 1,1 0 0,-2 0 8,-1-2-3,-2-3-4,1 1-1,-2-1-1,3 0-14,-1-1-62,2 2-44,2-1-38,-1 3-54,1-1 53,0 1 37,3 1 122,-2-3 110,2-3 43,-1 2-44,-1-2-22,-1-4-29,-1 3-13,-1-2-4,-2 1-10,3 1 9,-2-4-5,0 0-17,-2-3-9,-1-1-3,-3-4-4,-1-1-1,-2-4-1,-4-2-1,2 0 1,1-5-2,5-3 1,4-6 1,-2-5-10,2-5-60,0-5-23,0 0-73,-2 3 153,2 2-189,7 6 188,0 1 14,0 3 3,6 3 10,4 3-13,-3 1-15,-4 3-88</inkml:trace>
  <inkml:trace contextRef="#ctx0" brushRef="#br1" timeOffset="65415.7892">21290 5634 233,'0'0'0,"71"141"-40,-33-66-62,-3-3 65,-5-2 37,-6-3 31,-2-8 18,-4-1-23,-6-2-7,-3 0 31,1 2-42,1-1-8,4-1-78</inkml:trace>
  <inkml:trace contextRef="#ctx0" brushRef="#br1" timeOffset="65542.4125">21758 7013 88,'0'0'46,"0"0"-30,74 80-16,-45-56-132</inkml:trace>
  <inkml:trace contextRef="#ctx0" brushRef="#br1" timeOffset="65653.9667">21974 7163 211,'0'0'0,"0"0"-60,24-73 60,-21 37 19,-3-4-19,0-4-22,0-2-126,-1-8 148</inkml:trace>
  <inkml:trace contextRef="#ctx0" brushRef="#br1" timeOffset="66285.8117">21985 6677 60,'0'-73'102,"0"0"-17,0-6-49,0-6 15,0-4-51,0-3-36,0 2-30,0 6 66,0 6 44,10 8 26,5 7-3,0 5-19,4 2-2,2-2 2,5 3 5,0-2-44,3 4-9,-1 5 0,0 10 0,2 9 4,-1 5-3,2 6 2,2 2-1,3 2-2,0 4-7,-5 3 2,2 4-1,-6 3-10,2 0-9,2 0 20,1 0 3,-1 10 2,1 6 0,-4 1 0,0 7-1,-1 2 0,-4 6 1,2 5-3,0 8 1,-1 8 2,2 11 15,2 9 16,0 5-15,0 6-11,1 3-5,-3 0-1,-4-1-3,3-1-10,-6-4-23,-3 5 7,1 0 14,-4 0 15,2-2 1,0-3 8,0-1 11,-1-5-10,-3-3 2,-2-6-11,-1-4-2,-3-4 1,2-4-5,-3-7 3,2-6-3,0-7 6,3-6 2,-2-5 10,3-4 8,-3-7 10,2-3-21,-2-2-8,-2-5-1,1 0-12,-3-2-5,2 0 14,0 0 2,-2 0 1,0 0 0,0 0 0,1 0-6,0 0-44,-1-6-135</inkml:trace>
  <inkml:trace contextRef="#ctx0" brushRef="#br1" timeOffset="68339.6811">4508 2833 164,'0'0'662,"130"-15"-592,-44 10 35,4 0 29,4 3-49,1 2-36,-2 0-18,-13 0 5,-15 0-9,-17 0-19,-18 0 5,-12 0-13,-6 2 0,-10-2 0,-2 1-3,0-1-8,0 0-22,-12 0 1,-18 0 13,-18 0 8,-12 0-3,-7-3-9,-3 0 5,6 2 6,6 1 8,10 0 3,10 0 0,8 0 2,10 0 3,10 0 18,10 0 8,0 0 10,0 0-5,0 0 5,0 0-14,15 0-12,17 1-5,19 2-6,15 0 4,7-3-5,-9 0-1,-12 0 0,-17 0-1,-15 0-1,-12 0-19,-8 0-97,0 0-31,-17 0-51,-11 0-36,-6 0 97,-5-1-22,0-1-26,-1 2 65,-2 0 121,2-1 64,-3-1 54,10 1-2,6-1 41,15 2-8,9 0-35,3-1 19,0 0-75,12 1-48,9-2-10,6 2-40,1 0-137,-1-2-74,-2 1-112</inkml:trace>
  <inkml:trace contextRef="#ctx0" brushRef="#br1" timeOffset="75959.4829">20268 7166 672,'0'0'208,"0"0"-208,0 0 0,0 0 14,0 0 7,0 0 2,0 0 0,-30 9-7,29-9 5,-1 0-2,2 0 30,0 0 8,-1 0-11,1 0-2,0 0 1,-2 0 10,1 0-12,-1 0-14,-1-2 2,0-5-6,0 0 0,0-3 3,0 1 2,2-2-1,-1 2-6,2 1-8,0 3 5,0 1-9,0 4-5,0-3-3,0 1-2,0-1-1,0-2 1,-2 1-1,2 0 0,0 0 3,0-2 1,0 4 8,0-3 6,0 2-7,0-2 4,0 1-6,0-4-5,0-3-1,0-2-1,-2-4-2,-3 0 0,2 0 1,0 0 0,3-2-1,0-1 1,0 1 2,0-1-3,0-2 1,0 1-1,3-3 1,-1 0-1,-1-1 1,-1-1 0,2 1-1,-2 1 0,3 3 2,1 1-1,1 3 2,-1 2 0,2 1 0,-3-1-3,-1 3 0,-2 1 0,0 1 1,0-2-1,3 1 3,0 0-3,3-1 2,1 0 2,0-1-1,-1 2 1,-1 1-4,0 2 0,-2 1 0,1-2 0,-4 1 0,4-1 0,-1 1 0,2-1 0,-1 2-1,1 1 1,-1 2 1,-2 0-1,1 1 0,-1 0 0,0 1 0,-2 2-1,1-3 1,1 0 0,0-1-3,1-1 3,0 0 2,1-1-2,-1 0 0,-1 4-2,-1-1 2,1 3 0,-2 0 0,0 0-1,0 0 1,0 0-2,0 0 1,0-2 0,0 2 1,0-1 0,0 1 1,0-2-1,0 1 1,0 0 0,0 1-1,0 0-1,0 0-1,0 0-5,0 0-8,0 0-5,0 0-9,0 0-22,0 0-19,0 2 2,0 11-50,0 4-38,0 9-38,0 6-31,0 6-55</inkml:trace>
  <inkml:trace contextRef="#ctx0" brushRef="#br1" timeOffset="81115.6668">20280 6760 408,'0'0'90,"0"0"-80,0 0 43,37 81 28,-26-64-30,-2 0-34,-2 0-5,-1 0-10,-3 5 4,1 3 19,-1-2 0,2 1 12,-2-2 9,1 0-10,-2-5-3,-2-2 12,0-2-20,0-5-3,0 1 5,0-3 10,0-1-8,0-3 0,0-2 10,0 0 14,1 0 11,-1 0 6,0 0-15,0 0-8,0-5-10,0-6-16,0 0-15,0-2 4,2-1 2,-2 0-1,0 0-4,0 2-3,0-3 7,0-3-8,0-2-2,0-2 0,0-2-1,0 2 8,0 1 7,0 0 7,0 0-7,0 1-8,0-1-2,0 4-4,-3 0-1,-2-2 1,4 2-1,0-1 2,1-1 1,-2 2 0,2 0 0,0-2 2,0 0-3,0 2-1,0 2 0,0-2-1,0 2 3,0 0 2,0-2 7,0 1-4,0-3 0,2 1-1,3 0 0,-2-2-4,-1 0 0,1 2 0,-3-2-1,4 2-2,-1-2 0,2 0 1,-1-2 4,6 0 0,-2-1 2,1 1-3,-1 5 2,-1-3 0,-3 3-3,1-2 2,-2 0-4,-3 0-1,4-1 4,0 1-4,1 0 0,1-1 0,2 2 2,-2 0-2,4-1 0,-4 2-2,0-1 5,-1-1-4,2 2 1,-1 0 0,-2 1 1,0-2-1,4-1 0,0 0 1,2-1-2,2-2 1,3 2 0,-1-1-2,-4 0 2,0 4 0,-4-2 0,0 1 1,-1-1-1,4 0 0,-2 2 0,2-3 0,0 1 0,1 2 0,-2 0 0,-2 0 0,0 3 0,3-3 0,-2-1-1,4 1 1,1 2 0,-2 0 0,1 3-2,0 1-1,0 0 1,1 1 0,-3 0 1,3 3-2,-5 2 3,1-3-1,-1 2 1,1-2-2,-1 1 2,3-2 0,3 0-1,0 0 0,0 1 0,-2 2-1,-2 1 2,-3 0 0,0 1 0,0 1-3,0-2 5,-1 3-2,0 0 0,-1-1 0,0 2 0,0-1 0,-1 2-2,0-1 1,0 1-2,1 0 2,2 0 0,3 0-4,-1 0 5,2 0-1,-4 0 2,-2 0-2,0 0 1,-3 0 0,1 0 0,-1 0-2,1 0 2,-2 0 1,3 0-1,-2 0 0,5 0 0,1 0 0,1 0 0,1 0 0,0 3-1,-1 0 0,0 2 1,1 0 0,0-1 0,-1 2 0,-1-1 0,2 0 0,-3-1 0,0 1-2,-1 0 3,1-1-1,-1 0 0,0 0 0,-1 3 0,1-2-3,1 0 6,1 2-3,1-1 0,-1 1 0,-1 0 0,0 0 0,0 2-2,-3-2 2,1-1 2,-1 3-2,2-4-1,-1 3 0,-1-2 1,2-1-1,-1 3 2,-2-2-2,4 2 1,-3 1 0,3-1 0,-3 1 2,1-1-2,-1 0-2,1 0 2,-1 0 1,1 0 1,-3-3-2,2 2 0,-1 2-2,1-1 2,-2-1 0,2 0 0,0 2 1,3-1-1,-5 1 1,0-1 0,3 1-1,-3-2 2,1 1-1,1-2 0,0 3 0,0 2 0,0-1 0,0 0 2,0 2-1,1-4-1,-3 2 0,3-3 1,-1 2 2,0-2-1,0 1 0,0 0 0,0-2-1,-2 5-1,1 0 1,1 0-1,1 2 0,-1 2-1,0-1 3,2 1-1,-1-1 0,2 0 3,-3 1 0,0-2-1,3 3 0,-2-1-1,-1 4 2,0-4-1,0 0 0,0 1 0,4 1-2,-2 2 0,1-1 1,-2 1-1,1-2 1,-2 2-1,-1 1 0,4-2 0,-1 0-1,-2 2 1,0 1-1,0 0 2,-1 4 1,3-2-1,-4 2 3,1-1-5,1 0 2,-3 1-3,1 1 2,2-1 0,0 3-1,0-3 3,1 1 1,-2-1-3,1-1 2,0 0 0,0-2-2,-1-1-2,0 1 2,0 2 0,0-1-1,-2 2 1,1-2 2,-1 1-1,0-4-3,0 0 2,0 0 0,3-2 2,1 0-3,-2-1 1,-1 0-1,-1 1 2,0-3-3,0 1 0,0 1 0,0 3 0,0-4 2,0 3 0,2-4-2,-1-1 4,-1-1-4,3-1 0,-1 2 2,-1 1-2,2 1 0,0 0-1,-1 1 3,1 0-4,1-1 5,-4-1-3,3-3 0,0 1 0,0-2 0,0 1 1,0 1-1,1 0 1,0-2-1,-1-2-3,1 0 3,-4-5 3,0-3-3,0 2 0,0-3-2,0 0 5,0 0-3,0 0 1,3 0-1,-3 3 0,0-3 0,1 0 2,-1 0-2,0 0 1,0 0 2,0 0 1,0 0 0,0 0 1,0 0 1,0-3 6,0-7-9,3-2-1,0-2 3,0-2-5,2-4 0,-2-2-1,3-6 3,0-3-2,0-5 0,1 0 0,2-3-1,3 2 1,-1 1-1,2 2-3,-4 1 3,0 1 0,0 1 1,0 2-1,-2 3 0,4 1 1,-1 0 1,1 2-1,-1-1-5,0-1 3,1 2-2,-1-2 1,2 2 3,-1 2-4,-4 1 4,5 0 0,-1 0-3,3 0 3,0-4-6,-2 2 4,6-2 0,-6 0 2,1-1-5,-1-3 1,0-3-6,1-2-3,-2-2 12,2-2-3,-2 0-15,-1 4 14,-4 4 3,0 5-1,0 6 2,-1 2 0,3 4 1,-2-1 0,-1 0-1,1 3 1,-3-5-1,2-2-1,3-2-1,0-3-2,1 0 2,2 0 2,1 2 1,2-3-1,1 4 1,-5-1 0,4 1-1,-4 0-1,-1-1-2,4 1 2,-2-3 2,1 3 1,-3 1-1,-3 2 0,3-1 0,-1 2 0,5-6 0,0 6-2,2-2-3,-3 3 5,-2 6 0,-2 1 0,1 2 0,1-2-3,4 1 3,2-2-5,-2 0 5,5 1 2,-4-1-2,1-1 0,1-1 0,-1 1 1,1-3-1,5-1 0,0 2 0,3 0 0,-2 0-1,1 6 3,-5 0-4,-2 3 1,-1-1 1,-4 1 0,1 0-1,-1 2 1,3 0 0,2 0 0,6 0-3,4 9 2,-2 3 0,-2 3 1,-4 4-2,-1 3 1,0 1-2,-2 4 3,-2 0-2,-3 2 2,2 0 0,-3 2-1,-1 1 1,-3 2-2,0 2 2,-3 3-1,0 0 1,2 0 0,-2 0 1,1 4-1,0-2 0,-1-1 0,2 1 0,-2-1 0,1 1 0,0 1 2,-3 1-2,2 0 1,-1 3 1,3 0-4,0 0 4,-2-1 0,0-3-1,-2-1-1,2 0 0,-1-3 0,1 2 2,0 1-1,-1-2 3,3 2-2,-2-2-1,0-3 0,-1-2 0,-1 0 0,1-1-1,1-1 2,-2 4-2,2-6 2,0 6-1,1-2 0,2-3 1,-1-3-2,-1-5 1,1-2 0,0-4-1,-2-1 1,2-1-1,0-1 1,1-1 3,0 0-1,0 0-2,-2 1 0,2-8 0,-4 2 0,1-3-1,-3-2 2,3-2-1,0 2 1,0 2-2,1-2 2,-1 0-1,0 0-1,0 0 0,-3-3 0,0 0 0,0 0 0,0 0 1,0 0 0,0 0-1,1 0 2,-1 0-1,0 0 1,2 0-1,-2 0 3,0 0-2,0 0 1,3-2 0,1-6 1,2-5-3,1-4 2,1-3-2,1-8-1,-1-1 0,6-4 0,-4 1 0,2 1 0,-2 2 0,-3 0 0,0 2 0,0-3 1,0-5-1,-1-3-1,-1-11-1,2-5 1,1-7-2,5-6-4,1 2 2,2-4-4,1 3 8,3 5-1,-1 3 2,0 5-2,-2 0-1,0 2-9,2-1 1,4-2 0,2-1 1,6-3-4,8-4 9,8-2-8,5 0-7,4 2 20,1 0 3,-7 7-3,-3 2 0,-5 11 4,-7 5-2,-2 4 2,-3 7 6,0 1-6,0-1-4,1 1 0,0-1-3,1 2 2,0 0 1,0 2-1,-1 2-1,-1 4 1,-5 7 1,-4 1-1,-1 7-1,-1 1-1,1 0 3,5 5-1,2 7-3,-4 3 4,0 1-1,-5-2 0,-2 0 1,-2 3-1,-3 2 0,0 3 0,-2 1 0,-1 4 0,-1-1 1,0 2 0,-1 3 0,0 2 0,4 1 0,-3 1 1,-1 3-2,0-2 1,-3 0 0,-3 1 1,5 2-1,-3 4 0,-1 2 1,4 2 0,-2-4 1,0-3-2,-1 1 0,3-5 2,-1 0 0,4-2 2,-2 0-4,0 0 2,-1 2-1,-1 1 3,3-1 0,-2-1-2,1-2 0,0 0-1,0-3 4,1-3-5,-2-1 4,2 1-2,1-2-1,-3 5-1,5-1 0,-3-1 1,-1-3 2,-1-5-3,-1-3 1,0-4-2,1-2 3,-2-2 2,2 1-3,-1-3 5,-1 1-2,0-3-2,0 0-2,-1-1 2,2-1-2,-4 0 4,1-1-4,1 1 0,-2 1 1,3 1 0,1 5-1,1 4 0,1-2 0,0 2 0,0-4-1,0 0 1,-2-2 1,1-2 1,-2-1-2,-2-3 0,-1-1-1,2-1 1,-2 0 2,0 0-2,0 0-1,1 3 1,3 1-1,-1 1 1,3 2-2,-1-4 2,0 2 0,-2-3-1,0 3-2,5 0-41,6-2-181,8-3-404</inkml:trace>
  <inkml:trace contextRef="#ctx0" brushRef="#br1" timeOffset="91381.6825">20338 7238 760,'0'0'100,"0"0"-79,0 0 26,0 0 59,0 0-44,0 0-27,0 0-2,4 0 2,-4-2 14,0-10 3,0-9-24,-4-3 8,3-6-6,-1-7-22,-2-7-7,-4-9-1,-5-4 0,-7-9-5,-4-2 3,-3 1 2,2 0 0,6 5 3,6 4 12,8 3 4,3 2 2,2 2-10,0-3 10,7 1-9,4-2-12,3-3-2,8-5-7,5-8-6,4 1-17,2 3 24,-3 7-17,3 11 15,-3 5 5,1 1-6,0 1 3,4 1-3,-1 2-5,2 1 6,2 2 10,-3 4-1,-1 3 1,-1 7 0,-2 3 1,2 4-3,0 3 2,1 2-4,-2 1 3,-4 2-1,-7 0 2,-2 2 38,-5 0-36,-1 4-2,0 1 0,6 0-1,3 0-2,8 0 2,0 6 1,1-1 6,-6 1-6,-4-3 1,-5 5 16,1 1-6,-2 5-10,1 4 0,5 3-2,-5 6 0,2 0 1,0 5 0,0 7 2,1 3-2,-4 9 1,-3 10 1,0 9-2,-4 8-2,-4 3 2,-1 2 1,0-3-1,0 0 0,1 2 0,7-3 1,5 0 0,4-2 0,7-5 1,1-1-2,-4-7 2,-2-7-1,-4-2-2,-3-7 2,-2-3-1,1-3 5,-4-1 3,-1-4 0,1-3 4,3-3 1,-3-4-9,-1-7 0,-5-7-1,-2-8-1,-2-2 0,0-3-2,0 0 1,0 0 0,1 0-1,-1 0 2,0 0 0,0 1-1,2 2-1,-2 2 0,3-2 0,0 3-1,-2-2 2,1-1-2,-1 1 2,-1-1-1,2-1 0,-2 1 0,0-2 0,1 2 0,-1-2 1,0-1-1,0 1 0,0-1 1,0 0 2,0 0-3,0 0 1,0 0 0,0 0-2,0 0 0,0 0 1,0 3 0,0-3 0,0 0 1,0 0-2,0 0 0,0 0-6,0 0-4,0 0-4,0 0 3,0 0 3,0 0 4,0 0 1,0 0 1,0 0-2,0 0-1,0 0 0,0 0 4,0 0 0,0 0 2,0 0-1,0 0-1,0 0-7,0 0-5,0 0-4,0 0 8,0 0 7,-3-6 3,0 0 0,0-3 0,-1 2 0,2-2 0,-1-1 0,-1-2 0,1-1 0,2-7 0,1-5 3,0-3 0,0-6 2,5-5 0,7-5 1,-1-2-6,1-5 1,-2-2-1,-2-5 0,-3-1 0,3 0 2,-6 1-2,4 6 0,-2 4 1,2 7 0,3 6-1,-3 3 1,0 3-1,-3 2-3,0 1 0,-3-1 0,0 0-2,0-2 5,3 0 3,7-5 9,1-2-4,6-3 16,2 0-14,-1 1-6,1 2-4,0 6 0,-1-2 0,-1 4-2,2-3 1,5 0 0,0-1-1,3-3-20,1-1 5,-3 0-1,-1-3 4,-2 4 5,1 0-12,2 1-10,-1 5 31,-1 3-13,-1 3 13,0 4-3,2 0 0,3 1 3,-1 1 0,3-3-1,-3-2 2,-3-1 2,-3 2 5,-8 7-2,-4 4 0,-3 5-4,1 3 1,3 0-3,7 2-2,11 0 0,3 4 1,3 6 1,-2 5-1,-7 2 1,-5 0 0,-2 5-2,-2 6 2,1 8 0,-2 4 0,2 8 3,-1 2-3,0 1 3,-3-2-3,-2 1 1,0-4 0,1 3 1,-2 7-2,3 3 0,-2 2 3,4-2-1,-2-6-2,-2-3 0,2 1 3,-4-4 0,2 3 0,0-2 2,-1-3 2,3-4-1,-1-4 3,-1-1 4,-1 1-6,0 0-7,-3 4 1,-2-2-2,1 2-1,-2 0 2,3-5 2,3 3-1,0-5 0,1-2 2,4 2 0,1 1-1,1 3 0,1 0 0,0-4 0,-2-8 0,-4-2 2,-2-9-3,-5-5-1,1-3 1,0 0-1,0 2 0,-1 3 1,2 3-1,1-1 1,-1-1-1,1-1-1,-5-7 0,0-1 1,-2-4 0,0 0 0,0 0 0,2 0 2,-2 0 0,1 0 0,-1 3 0,2-3 1,-2 0 0,0 0-2,0 0-2,0 0 2,0 0 0,0 0 0,0-3 2,3-5 0,4-3-3,4-4 6,-4-3-3,2-5-1,-1-3-1,0-6-1,0-6-1,1-6-1,3-6-3,3-3 4,7-1 1,3-1 4,4-6-3,0 5 6,0-2-2,-3 2 1,-1 1-1,-4 0-5,-1 1 0,3-1 0,5 3 0,5-2 0,7 2 0,2-1 0,3-1 0,-4-1 0,-2 2 0,-3 4 1,-2 4 0,-2 1 0,2 2-1,2 1 0,6-1 3,1 0-3,-3 3-4,-1-1 2,-3 0 1,-6-3 1,5 4 0,-5 0-1,-4 5 1,4 1 0,0 4-1,0 4 0,-4 3 1,-5 8-2,-4 4 2,-4 3-1,-4 4-2,-1 1 1,-2 2-5,0 0-5,5 0-6,5 5-4,8 17 10,4 12 8,1 4 0,-2 6 0,-2 3 2,-4 0-5,1 2 7,-4 0 1,2 3-1,-7 1 1,-1-2-1,-3 7-1,-3 2-1,-1 4-1,2 0 3,-1-6 0,1-4 0,-1-9-1,0-1 2,1 1-1,0 1 0,-4 4 0,0 2 0,-2 1 0,-1 2 0,2-4 0,-1-1 0,2-5 0,2-7 0,0-7 0,-3-4 0,4-5 0,-2 2 0,1-2 0,-1 2 0,1 2 0,-1-2 0,-2-4 0,4-3 0,-5-8 0,1-5 0,-2-1 1,0-3-1,0 0-1,0 1-12,0-1-80,0 0-171,0 0-350</inkml:trace>
  <inkml:trace contextRef="#ctx0" brushRef="#br1" timeOffset="91995.6124">24177 7047 498,'0'0'158,"0"0"-142,0 0 106,0 0 27,0 0-65,0 0-16,100-22 44,-51 20-26,13-1-3,12 1-30,14 2-21,6 0-10,4 0-15,-2 0 1,-8 0-1,-10 0 1,-9 0-7,-14 0 1,-8 0 0,-11 0 0,-12-4-2,-10 1-3,-7 0-7,-4 3-23,-3-2-41,0 0-38,0 2-6,0 0-2,-6 0 7,0-1 19,-3 1 11,0-3-5,-3 0-76,1 0-64</inkml:trace>
  <inkml:trace contextRef="#ctx0" brushRef="#br1" timeOffset="92792.4719">19531 5643 967,'0'0'71,"79"-11"-71,-13 8-57,7 3 57,-3-2 1,-11 1-1,-17-1-25,-21-2-157,-14-3-216</inkml:trace>
  <inkml:trace contextRef="#ctx0" brushRef="#br1" timeOffset="92949.6937">19689 5482 1268,'0'0'10,"0"0"-10,36 77-36,-20-16 36,-10 6 0,-6 9-2,0 6-99,-12 0-158,4-5-295</inkml:trace>
  <inkml:trace contextRef="#ctx0" brushRef="#br1" timeOffset="100982.0683">15790 15671 179,'0'0'51,"92"63"188,-47-35-201,1-7-37,-1-9 23,-3-7-24,-8-5-17,-5 0 17,-9-7 6,0-11-6,1-3-3,1-9 1,4-8 2,1-8 8,1-11-8,2-13-56,6-9-42,5-6-25,7-12 123,4-10 42,2-11 128,1-9-57,-3-2-26,-3 9-28,-5 8-20,-3 6-39,-4 3 0,1 4-76,-4 5-97,-2-4-79</inkml:trace>
  <inkml:trace contextRef="#ctx0" brushRef="#br1" timeOffset="102278.9311">11535 15504 536,'0'0'0,"0"0"-10,0 0 10,0 0 78,0 0-7,0 0-38,4 12 6,-4-10 36,0-1 4,0-1-23,0 0-23,0 0 1,0 0 0,0 0-1,0 0-17,0 0-16,3-10-63,15-15-323</inkml:trace>
  <inkml:trace contextRef="#ctx0" brushRef="#br1" timeOffset="103261.3249">13154 12426 340,'0'0'143,"0"0"-127,0 0-13,0 0 33,0 0 5,47-72-31,-47 69-7,0 0-3,0 2 0,0 0 1,0 1 12,0 0-4,-3 0-4,1 0-5,-2 0 0,-1 0-3,-1 0 3,-1 0 0,0 0 8,0 0 47,-1 0-17,3 0 19,-1 0 6,5 0 1,1 0 18,0 0 40,0 0-26,4 0-19,16 0-2,8 0 1,2 0-23,6-4-11,-7 1-12,-2 3-3,-5-2-12,-3 1-11,-2 1-4,1 0 0,-5 0 0,-2 0-2,-4 0 1,-7 0-1,0 0-5,0 0-24,0 0-13,-7 0-3,-5 0-55,3 3-88,2 0-158</inkml:trace>
  <inkml:trace contextRef="#ctx0" brushRef="#br1" timeOffset="104025.125">16100 12262 513,'0'0'124,"0"0"-119,0 0 53,0 0 61,0 0-17,0 0-9,-11 4 16,11-4 15,0 0-3,0 0-21,0 0-36,5 0-11,12 0-7,8 0-7,7 0 2,3 0-3,0 0-11,-2 0-6,-4 0-6,-3-2-10,-9-2 0,-7 2 0,-4 1-5,-6-1 0,1 2-1,-1 0 0,0 0-19,5 0-45,9 0-52,10 0-92,7 0-222</inkml:trace>
  <inkml:trace contextRef="#ctx0" brushRef="#br1" timeOffset="105096.2202">18958 12282 432,'0'0'31,"0"0"59,0 0 64,0 0-5,0 0-24,0 0 3,-13-3-12,13 2-37,0 1-11,10 0-10,5 0-19,5 0 1,3 0-4,9 0-2,4 0 0,4 0-6,4 0-7,-5-2-2,-6-1-5,-7 1 2,-10 2-3,-9 0-6,-2 0-1,-5 0-2,0 0 2,0 0-5,0 0-2,0 0 0,0 0-9,-2 0 0,-8 0-3,-5 2-8,-4 4-3,2 0-10,0-2 8,3 0-2,1-1 6,4 0 12,3-2 6,2 1 4,3-1 0,-1-1-1,2 0-5,0 0-12,0 0-4,0 0-3,0 0 0,0 0 14,0 0 2,0 0-2,0 0-28,0 0-2,0 0-5,0 0-23,0 0-61,7 0-180,2-3-2</inkml:trace>
  <inkml:trace contextRef="#ctx0" brushRef="#br1" timeOffset="112378.1888">12706 10923 596,'0'0'345,"0"0"-328,0 0 39,0 0 69,0 0-45,88 0-3,-50-3-12,5 0-1,-1-4-25,0 2-6,-3-1-4,-9 1-7,-9 3-11,-8-1-4,-6 3-6,-3 0 1,-4 0 0,0 0-2,0 0 0,-7 0-3,-12 0 0,-8 4 1,-4 4-3,-5 0-9,0 2 1,0-1 7,4-2 5,3-2 1,4 1 0,7-4 1,3 2 2,6-3-3,4 1 6,1-2 2,4 0 2,0 0 1,0 0 4,0 0 5,16 0-5,14 0 3,12 0-2,6-5-2,-5 1 8,-7 1-5,-9 0-6,-9 2-4,-11 1-6,-4-1 2,-3 1-2,0 0 4,0 0-4,-13 0-1,-11 0 2,-9 0-2,-3 0-2,-2 5 1,2 2 1,2 0-1,8-3 1,7-1 0,7-2 3,7-1-2,5 0 5,0 0 10,0 0-2,0 0-7,6 0-4,9 0 1,9 0 0,2 0-1,2 0-3,2 0 0,-6 0-1,-1 0-1,-7 0 2,0 0-3,-3 0-10,-3-3-30,-2 2 11,-2 0-3,-1 1-8,-2 0 1,4 0-17,2 0-42,0-3-118,4-4-323</inkml:trace>
  <inkml:trace contextRef="#ctx0" brushRef="#br1" timeOffset="113843.1306">13823 10706 718,'0'0'170,"0"0"-165,0 0 117,0 0-6,0 0-63,0 0-8,0 0 10,0 0-8,0 0-4,0 0-4,0 0-20,0 0-16,0 0-3,0 0 0,0 0-19,0 0-67,0 0-9,0 0-7,9 0-91,1 0-88</inkml:trace>
  <inkml:trace contextRef="#ctx0" brushRef="#br1" timeOffset="145437.2626">16661 8483 882,'0'0'51,"0"0"-41,108-34 67,-16 21 39,30 1-56,20-4-41,-2 1 22,-11 0-27,-19 2-14,-16 1-5,-18 1-33,-16 1-53,-25 0-92,-27 3-105,-13 2-351</inkml:trace>
  <inkml:trace contextRef="#ctx0" brushRef="#br1" timeOffset="145598.9442">16895 8458 963,'0'0'144,"0"0"-126,0 0 73,140 0 72,-39-14-97,21-2-43,18-1-14,8 4-9,0 4-156,-18-2-256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1-16T09:50:07.834"/>
    </inkml:context>
    <inkml:brush xml:id="br0">
      <inkml:brushProperty name="width" value="0.05292" units="cm"/>
      <inkml:brushProperty name="height" value="0.05292" units="cm"/>
      <inkml:brushProperty name="color" value="#1F497D"/>
    </inkml:brush>
  </inkml:definitions>
  <inkml:trace contextRef="#ctx0" brushRef="#br0">17212 4168 1052,'0'0'73,"0"0"-70,0 0 8,0 0 78,0 0-49,0 0-6,0 0-9,0 0-8,99 0 3,-70 0-5,4 0 0,-2 0-4,0 0-8,1 0-2,-4 0 0,-1 5-1,-3-1 0,-1-1-9,-3-1-54,-6 1-93,-4-3-173,-10 0-524</inkml:trace>
  <inkml:trace contextRef="#ctx0" brushRef="#br0" timeOffset="5367.3742">7700 15886 710,'0'0'227,"70"136"-215,-29-47-11,-6-6 0,-8-11 14,-5-6 31,1-11-31,-4-6-15,-5-13-14,0-13-105,-5-14-68,-4-9-338</inkml:trace>
  <inkml:trace contextRef="#ctx0" brushRef="#br0" timeOffset="5845.2638">7949 15819 982,'110'0'42,"30"0"-35,20-8-5,3-8 15,-1-1 61,-4-3-6,-12 3-35,-10-2-23,-18-1-1,-21 2 2,-20 3-7,-27 4 2,-20 2-5,-18 6-5,-12 2 3,0 1-3,-2 0 4,-13 5-4,2 19-3,10 21 1,3 14 0,21 16 2,20 12 0,4 2-1,0-2 1,-5-8 1,-5-8 1,-7-12 0,-6-7 13,-6-10-9,-5-9-4,-8-9-1,-2-9-1,-1-6-1,0-5-1,-16-2-2,-17-2 4,-13 0 0,-19 0-3,-15 0-13,-17 0-29,-17 0-45,-16 0-58,-21 2-31,-8 7 7,-10 2-85</inkml:trace>
  <inkml:trace contextRef="#ctx0" brushRef="#br0" timeOffset="5996.2411">7755 16601 738,'0'0'161,"0"0"-147,0 0-3,131-25 55,-19 25 8,36 0-47,28 0-27,13-3-3,-1 0-107,-15-2-195,-25 1-283</inkml:trace>
  <inkml:trace contextRef="#ctx0" brushRef="#br0" timeOffset="13990.0555">1717 7624 880,'0'0'0,"0"0"0,52-74 81,-47 55 34,-5 2-54,0 6-8,0 3-8,0 3-15,-2 2-18,2 3-2,0 0-10,0 16-7,0 13 7,0 9 26,9 5-1,-3-2-23,-4-5 3,-2-2-1,0-4-3,0-2-1,0-6-8,0-2-43,-5-5-37,-2-4-79,-5-1-147,-6-3-100</inkml:trace>
  <inkml:trace contextRef="#ctx0" brushRef="#br0" timeOffset="14111.4327">1680 7897 602,'0'0'479,"0"0"-442,0 0-25,0 0 69,79 2-34,-31 5-47,13 1-13,3-3-272</inkml:trace>
  <inkml:trace contextRef="#ctx0" brushRef="#br0" timeOffset="14756.311">1604 10333 827,'0'0'135,"21"-76"-125,-11 48 25,2 5 91,-3 7-54,3 5-21,1 8-26,2 3-17,0 0-7,-1 17-1,-6 9-1,-8 3-4,0 3 4,-16 2 0,-5-1 1,2-3 0,7-6 0,6-10 0,6-7 2,6-6 4,34-1 18,24 0 9,23-13-33,8-8-85,-2 1-363</inkml:trace>
  <inkml:trace contextRef="#ctx0" brushRef="#br0" timeOffset="15385.779">1836 12792 1186,'0'0'86,"0"0"-83,45-88 99,-30 66 1,3 3-75,-5 10-17,-2 6-6,4 3-5,-5 3-5,-2 16-5,-4 10-1,-4 7-19,0 1-8,-9 4 6,-1-7 3,4-3 19,6-4 10,0-2 2,18-7 7,9 0 36,1-3 17,0 1 1,-4-2-13,-6-2-22,-8 5-12,-7-1-10,-3 3-3,-7-1-3,-25 1-1,-12-6-49,-7-7-50,-3-6-88,5 0-88,12-16-416</inkml:trace>
  <inkml:trace contextRef="#ctx0" brushRef="#br0" timeOffset="18510.966">2445 7469 383,'-22'93'39,"-1"5"-38,1 2 3,1 1 4,9 2 33,3 6-17,8 0-11,1 0 8,0-2-3,0-2 10,0-1-12,0-1-2,0 1-11,1-1-1,3-1 5,2 2 0,2 1 7,0 3 8,0-1 7,1 3-14,-1-2-15,-2 0 1,4 1 1,-5-1-2,-1-1 2,1 1-2,2-2 1,2 2 18,-3-4 16,3 1-24,2-3-3,-1-2-4,-3-1-2,1-2-2,2 0 1,2 1-3,0-4-7,3 0-3,2-2 12,0 0-1,-4 0 1,1-5-2,-8 0 1,-1-5-3,-4 3-4,-1-6-3,0-1-34,0-3 44,0-4 1,0-3-2,0 0 2,-3-6-23,-9 1-15,-4-3 38,-9 3 0,0-1-1,-6 0-3,-4-6-64,6-4 24,2-6-156,8-7 200,10-3 21,7-6-17,2-6 2,0-5 94,2 0-84,1 3-15,-2 7 28,-1 7 3,0 6-16,-1 4 2,-12 2 10,-2 1-10,0-2 30,1 0-12,-2-3-25,4-3 10,-1 0 12,-4-3 4,5 2-26,-7 0-4,-5-2-6,0-1 10,-2-2-5,0-9-3,3-5 4,11-11 15,5-3 4,7-7-1,0 0 44,7 0-12,16 0-30,11-9 2,8 6-7,10 2 1,2 1 5,10 0-11,9 1-15,9 2 4,13-3-6,7 0 0,14-5 0,5-10-1,4-3 1,5 2-4,-1 2 4,-4 4 4,-5 6 10,-9 1 61,-2 1-66,-9 1-5,-3 1-4,-6 0 0,-9 0-1,-9 3 0,0 7 1,-9-1 0,-3-3 0,-6-1 0,-10-5-5,-7 0-12,-10 0 2,-7-6 4,-7-6 3,-3 0 0,-5-3 8,-3-2-2,2-2 2,-1-2 0,0-1-1,2-5 1,0-3 0,1-5 1,0-2-1,5-4 2,-2-5 3,2-2-1,6-8-4,3-2 0,1-9-2,1-6 2,-1-7 0,0-2 2,0-5-2,1-7 0,1-4 2,3-1-1,-5-7 2,1 1-2,-1-4-1,-2-3-1,1-5-2,-4-1 2,-2-2-3,-8 0 4,-4-1 0,-3 3-1,0-1 1,-3 2 0,-7-3-4,0-3 3,-1-2-12,-1-1 0,3-3 9,-1-2 1,-2 3-9,-2 2 1,-2 2 2,-2 3 2,-1-4 5,0-3 2,-1 0 0,5-4 0,0-1-2,-3 5 4,2-1-3,-7 4 1,-1 7-8,-1-5-26,3 1-5,1-1 22,5-6 3,2 1 6,-2 2 8,4 5 1,0 7-1,2 6-1,2 1-6,8 3-19,0 1-13,0 3-40,0 2 31,0 3 48,0 7 42,0 3-41,0 9-1,-5 10 13,1 6 39,-4 8-52,-3 7-6,-3 9 6,1 5 0,-4 12 3,-8 3 0,-3 4 0,-5 2-3,-6 0-3,-6 3 3,2-6-2,-8 0-1,-5 0 3,1 1 18,-5 5-16,6 4-2,-7 3 1,-12 0-1,-12 0 2,-13 1-2,-3 3-1,-7-4 1,0 0-1,1-7 0,7-5 1,7-1 2,7 4-2,6 1 0,10 4 0,2 2 0,8 2 1,2-2-1,0 1 0,6 1 1,4 0 1,10 0 5,6 0 8,8 12 6,3 6-4,-2 8-2,3 6 3,-7 8 13,0 14 0,-6 19-6,-5 27 8,4 36 7,2 27 7,7 24-31,10 11-16,5 0 0,10 1 0,0-1-7,40-4-59,27-8-75,24-17-228</inkml:trace>
  <inkml:trace contextRef="#ctx0" brushRef="#br0" timeOffset="20747.8369">8863 5880 703,'0'0'27,"0"0"-19,-99-67 89,69 67-42,-2 3-46,-2 23-8,0 18 2,10 15 9,8 14 26,11 15 6,5 14-4,0 11-9,19 8-15,-1 1-7,-3 2-3,0 10-2,-3 11 0,-3 8 4,1 9 2,-1 3-5,-1 1 2,5 2-4,-4 3 1,2 1-3,-1 0 0,-3 2-1,1-5 0,-2-3 0,1-2 1,3-4-1,-2 1 1,1-7 2,1 3 7,-2-8-3,1-4-7,3-4 0,-5-6 4,0-2-4,2-4-1,1 0 1,-3-1 0,2-2 1,3-2-1,-3-3-1,9 0 1,-3-2 0,1 5 0,4-1 0,-1-2-1,0 2-4,-1-4 5,-5-4-5,-3-4-4,-9-7-17,-1-4 10,0-5 14,0-2 2,0-1 0,0-6 0,0-7 0,0-7 0,6-13 0,6-7 0,-2-5 0,-2-8 0,1-5 0,-2-2 0,-3-7 0,0-4-1,-4-3-9,0-4-12,0-1 0,0-3 11,0-2 4,-8 2 7,-3 1 0,-4 4 0,-6 2 0,-8 9-3,-4 4-34,-4 3-12,1 0 29,5-2-75,9-5 95,8-5 4,10-7-2,4-2 8,0-1 24,18-2 25,8 1-8,6-3-32,8-2-7,3 0 17,2-5 11,3 0-15,4 0 11,9 0-6,9 2-21,6 1-3,3 0 2,4-1 5,3 3-5,7 0-5,5 1-3,11 0 4,9 4 23,4 1-13,0 1-12,2-4 4,-7-3 8,-3-5-9,-5 0-5,-2 0 1,-3-5 1,-3-3-2,-3 1 2,1 2 2,1 1-2,-2 2 1,-4 2 4,-6 0 6,-13-2-12,-11 2 1,-12-3 0,-19 2 2,-13 0 14,-10 0-2,-7 1-10,-3-2 3,0-3-4,0-5 2,-6-10 5,-12-10-5,-6-10-7,-5-10 1,1-9-1,1-12 0,0-15 0,4-13 0,-1-18 0,1-18 0,-2-15 0,1-9 0,2-3 1,-3 0 1,6 3 2,2 1 1,0-6 1,0-4-4,0-4-1,-10 1 3,-4-2-4,-6 3-3,1-3 1,3-4-2,2-2 2,2-5-3,4 5-3,2 0 8,0-2-1,-1 2 1,-5 0 0,0 5 0,-1 7 0,0 3 0,2 0 0,1-3-29,3-4 4,1 2 15,1 5 7,3 8 3,-2 13-2,-3 8 2,-1 6 1,-2 4 1,0 6-2,3 4 1,-1 8-1,-1 5 0,1 8-1,0 6 2,4 8-1,-2 6 0,4 5 0,4 5 0,2 4 0,4 4-1,4 2 1,2 3 0,3 6 0,0 3 0,0 6 0,5 7 1,-1 5-1,-1 7 0,-3 5 0,0 2 1,0 3 0,-2-3-1,-14 4 0,-8-2-3,-7 3 2,-8 2 0,-7 3 1,-18 0 0,-20 0 0,-20 10 1,-23 2-2,-13 3-3,-6 1 0,-6 0 3,4 3 1,9-1 0,8-1-3,20-2 0,28-7-17,37-8-86,46 0-101,35-27-488</inkml:trace>
  <inkml:trace contextRef="#ctx0" brushRef="#br0" timeOffset="23868.7935">3801 6403 986,'0'0'0,"0"0"-43,0 0 43,0 0 59,24-77-18,-14 55 14,2-5 5,4-6-35,1-1 1,7-2 16,3-3-15,2-1-19,10-7-6,4-6-1,10-8-1,11-2 0,10-6 2,13 0-2,8-3 2,5 2 0,3 2-1,2 4 0,-5 5 3,-1 5-2,-1 1 0,2 5 2,4 2 0,-3 4-4,2 6 0,3 7-2,5 5 2,5 10 1,2 6-1,-3 7 0,-1 1 7,-3 0 9,2 0-4,-4 3-7,-2 7 11,5 2 3,3 8-5,10 6-8,10 10 6,6 8 4,-5 6-1,1 4 1,-2-2-7,-13-4 7,-10-3 4,-17-6-10,-14-2-3,-10 4-5,1 6-2,-2 5 0,-4 6 2,-2 0 0,-8-2-1,-8-6 0,-9-9-1,-8-9 2,-8-10-1,-8-10-1,-8-4 3,-1-5-1,-5-3 0,-1 0 0,0 0 6,0 0-3,0 0-3,0 0 4,0-6 0,1-9-4,1-4-1,-2-6-1,0-4 1,0-6-1,-14-5-4,-10-8-9,-2 0-7,-5 4-4,2 8 18,4 6 6,3 7 0,3 5 0,2 4-2,2 4 2,4 3 2,7 5-2,4 2 1,0 0 9,0 0 15,15 0-8,22 19-6,17 8 1,15 4 6,-1-1-2,-11-6-4,-14-3-3,-14-1 4,-10-6-9,-13 0 1,-6 0-1,0 2-3,-28 6 0,-26 4 2,-24 4 2,-20-4-4,-7-1-2,4-8-16,8-8-116,16-9-216</inkml:trace>
  <inkml:trace contextRef="#ctx0" brushRef="#br0" timeOffset="25056.7613">6260 8260 126,'0'0'0</inkml:trace>
  <inkml:trace contextRef="#ctx0" brushRef="#br0" timeOffset="29727.4391">1798 15413 1204,'0'0'152,"0"0"-107,0 0-9,0 77 8,-8-5 36,-7 12-23,-10 6-34,-2 2-17,-1-3-2,1-1 0,4-12-4,6-17 0,9-17-9,8-19-69,0-19-58,18-4-55,3-21-2,6-17-136,-6-8-34</inkml:trace>
  <inkml:trace contextRef="#ctx0" brushRef="#br0" timeOffset="30251.9662">682 15671 930,'0'0'72,"0"0"-12,0 0 58,0 0-19,0 0-46,0 0-39,-5-6-6,5 6 11,5 0 5,4 0 9,3 0-7,4 0-1,2 0 1,2 0 3,2 0-5,0 0-8,1 0 4,-1-5-6,-4 3-10,-3 0-4,0 2-1,-2-2-7,2 0-48,6 0-93,-3 0-111,-5 0-206</inkml:trace>
  <inkml:trace contextRef="#ctx0" brushRef="#br0" timeOffset="30731.9718">266 15654 972,'0'0'80,"0"0"-78,0-77 63,13 40 35,8-5-39,3-3-24,0 5-7,-5 6-15,-7 13 19,-4 10-12,-7 5-13,-1 6-4,0 0-5,0 10-1,3 17-8,6 15 9,0 8 2,3 6 5,-2 1 0,-4-3-4,-3-1-3,-1-7 0,-2-4-5,0-4-126,0-10-44,-6-7-109,-12-6-86</inkml:trace>
  <inkml:trace contextRef="#ctx0" brushRef="#br0" timeOffset="30876.8033">318 15896 811,'0'0'149,"0"0"-129,0 0 68,0 0 41,0 0-20,0 0-25,64 49-55,-28-43-29,16-3 0,9-3-147,1-7-394</inkml:trace>
  <inkml:trace contextRef="#ctx0" brushRef="#br0" timeOffset="32300.8653">1971 15413 1222,'0'0'133,"80"-26"-123,-39 26 47,-6 10 11,-8 18-19,-15 10-18,-12 8-16,-12 4-12,-33 3-2,-13-5-1,-12-6-2,0-8-56,3-12-14,9-8-29,17-13 33,19-1 23,22-12 33,9-14 5,34-7-5,20-6 5,20-8-7,10-2-9,2-2 2,1-2 20,-8-2 1,-13-3 6,-16 2 35,-17 0 28,-17 14 2,-16 12 12,-9 14-2,-3 14-9,-24 2-59,-9 22-12,-5 27-1,2 18 0,8 16 1,4 9 2,7-3 0,0-7 0,2-6 0,4-9-2,5-18-1,2-14-1,7-17-8,0-14-1,0-4-4,13-14 14,5-15 5,6-5-2,1 0 4,-4 8 6,0 7 2,-4 10-3,8 9-10,-4 0-2,7 9-3,-2 14 1,2 4-2,-4 2 0,-5 0-34,2-3-26,0-6-20,1-11 2,6-9 11,2 0 5,0-13 53,3-17 13,-5-5 10,-7-3 65,-6 0-12,-9 4 22,-6 4-29,0 12-33,-12 9 5,-7 9-28,-5 15-9,5 17-2,4 9 7,4 0-1,8-5 0,3-7-19,3-13-36,11-10 8,-2-6 43,2-2 9,-3-22 19,3-2 17,-4-4 18,0 7-28,-1 5-16,-3 7-4,-1 11-1,1 0-5,5 13-12,2 14 11,6 2 0,-1-2 1,3-7 0,5-11 0,7-9 1,3-3-1,0-25 4,0-9-2,-10-9 0,-3-2 2,-10 2 1,-8 5 10,-5 11-5,0 12 0,-5 15-7,-7 3-3,2 20-18,4 18 8,6 6 9,0 5-2,3 1 3,12-7 2,-9-4 12,1-6 5,-7-8-4,0-8 1,-3-6-5,-4-5-6,4-4-2,3-2-2,0 0 3,6-2-4,22-12-1,13-6-4,9-2 5,2-2 0,-4-1 2,-11-1-2,-13 1 4,-12 0 0,-12 3-2,-1 5-2,-25 12-6,-2 5-12,-2 4-6,5 16 14,8 5 7,11 1 1,6-1 0,8-2 2,22-3 3,12-6-3,22-5 0,15-9-97,9 0-416</inkml:trace>
  <inkml:trace contextRef="#ctx0" brushRef="#br0" timeOffset="32640.236">4290 15765 1227,'0'0'214,"0"0"-208,0 0 14,128 0 31,-71 1-46,3 5-5,-2-3-79,-7-3-299,-10 0-609</inkml:trace>
  <inkml:trace contextRef="#ctx0" brushRef="#br0" timeOffset="32901.9757">4955 15583 1142,'0'0'147,"0"0"-136,108-40 136,-77 45-67,-1 26-52,-8 18-15,-16 10-7,-6 3-6,-19 2 0,-18-5-1,1-6-10,9-9-24,16-13 16,9-8 8,2-14 6,28-7 5,17-2 1,16-9-1,9-14-2,0-4-123,-1-3-95,-7-2-161,-5 0-109</inkml:trace>
  <inkml:trace contextRef="#ctx0" brushRef="#br0" timeOffset="33275.359">5622 15741 660,'0'0'214,"0"0"-136,0 0 8,0 0 5,0 0-26,-88 31-33,76-6-23,9 5 0,3-2-6,0-3-3,13-2-2,4-9-2,2-6-10,-2-8-6,-1 0 20,-1-14 2,0-11 4,-1-3 9,0-2 29,-3 6-7,-1 7 13,-1 10 13,2 7-23,2 11-33,5 19 1,4 8 0,2 3-6,-3-1-2,6-7 1,-2-8-2,-2-14 2,-2-11 0,-5-9 3,-4-22 4,-5-13 2,-4-2 13,-1 0 26,-2 3-33,0 7-16,0 11-3,0 11-48,1 11-85,10 3-158,7 3-468</inkml:trace>
  <inkml:trace contextRef="#ctx0" brushRef="#br0" timeOffset="33450.0548">6156 15766 813,'0'0'574,"0"0"-567,0 0-7,0 0 91,-21 97-35,12-60-51,7-4-5,2-5-23,4-8-135,12-11-201,-2-9-593</inkml:trace>
  <inkml:trace contextRef="#ctx0" brushRef="#br0" timeOffset="33589.6374">6162 15550 1117,'0'0'102,"0"0"-102,0 0 0,0 0-3,0 0-44,93 7-294</inkml:trace>
  <inkml:trace contextRef="#ctx0" brushRef="#br0" timeOffset="33839.5097">6495 15725 1196,'0'0'195,"0"0"-187,91 62 4,-78-25 51,-10 2-38,-3 1-23,0-6-2,-15-5-10,-4-12-64,-3-12 9,6-5 55,2-19 10,6-13 13,8-8 14,0-2 31,22 0-31,4 2-20,5 8-7,3 9-8,-1 17-128,0 6-115,-5 3-290</inkml:trace>
  <inkml:trace contextRef="#ctx0" brushRef="#br0" timeOffset="34235.87">6775 15919 595,'0'0'620,"82"-53"-576,-45 28 118,-11 4-20,-10 3-67,-11 3-55,-5 5-9,0 5-11,-24 5-2,-3 3-27,0 19-9,6 11 1,9 2-23,12 3 2,0-3 14,14-7-17,9-11 35,4-11 26,0-6 4,6-6 8,0-18 19,1-8-8,-3-4-9,-5-3-8,-2 0 0,-8 6-3,-10 7 0,-4 7 0,-2 13-3,0 6-3,0 7-43,0 22 24,0 11 20,0 7 2,0 4 1,0 1 6,0-4 48,-2-5-2,-4-7-26,-4-9-14,-2-7-13,-6-8-25,-2-8-174,-2-4-371</inkml:trace>
  <inkml:trace contextRef="#ctx0" brushRef="#br0" timeOffset="34999.5731">8680 15579 803,'0'0'346,"74"-95"-338,-23 30 15,3-9 76,-2-6-49,-13 2 19,-14 3 2,-15 14-28,-7 19-13,-3 23-7,0 19-11,-19 8-12,-8 41-14,-1 22 9,4 23 2,14 2 0,10-2 0,0-18 0,28-20-3,8-17-13,8-21-19,4-16 18,-3-2 19,-6-19 1,-6-7 9,-10 0 24,-3 4 12,-4 6-12,-7 12 2,0 4-9,-3 0-23,4 15-1,5 10-1,-1 3-2,4-2 1,-2-4-10,2-6-64,-3-12-55,-7-4-221,-8-13-631</inkml:trace>
  <inkml:trace contextRef="#ctx0" brushRef="#br0" timeOffset="35136.683">9281 15263 1090,'0'0'314,"0"0"-298,0 0 5,0 0 17,0 0-38,0 0-38,63 25-253,-57-2-525</inkml:trace>
  <inkml:trace contextRef="#ctx0" brushRef="#br0" timeOffset="35367.4518">9463 15419 1307,'0'0'120,"0"0"-118,0 0 41,75 78 15,-65-46-22,-4 1-28,-3-5-6,2-7-2,-3-9-2,0-9 1,0-3 1,6-6 8,3-19 0,3-11-2,5-4-3,1-2-3,1 3-3,0 10-68,5 17-119,-4 12-128,-4 11-270</inkml:trace>
  <inkml:trace contextRef="#ctx0" brushRef="#br0" timeOffset="35585.5315">9979 15530 1376,'0'0'98,"86"-79"-32,-62 55 101,-15 12-74,-9 12-73,-9 0-18,-20 17-2,-9 16-11,1 11 4,7 6-8,12 0-6,9-3-11,9-8 7,0-13 9,32-11 9,15-10 2,19-5-19,16-3-105,10-20-231</inkml:trace>
  <inkml:trace contextRef="#ctx0" brushRef="#br0" timeOffset="36090.3794">11535 15508 1502,'0'0'0,"-96"71"0,22-27 7,-2-1 5,5-7-10,16-9-2,15-15-8,16-12-60,14-16 19,8-22 37,2-15 12,2-5 4,5-6 31,-5-4 3,-2-2-9,-9 12-19,-12 16-6,0 23-2,3 19-2,5 24-16,8 22 5,5 15 11,35-2 3,20-3 14,15-12 43,6-7 26,-9-10 16,-6-3-36,-18-3-38,-17 3 3,-18-1-26,-8 5-5,-17 1-2,-15-4-19,1-4-96,7-12-187,11-9-406</inkml:trace>
  <inkml:trace contextRef="#ctx0" brushRef="#br0" timeOffset="38150.4441">11924 15480 1284,'0'0'103,"0"0"-94,0 0 112,0 0-28,85 32-49,-74 6-25,-10-1-12,-1-4-4,-4-3-3,-10-10 0,1-9-50,5-11-30,5-3 50,3-25 28,0-11-1,22-6 3,8 1 2,6 6 14,0 9 6,-3 11 16,-5 14 3,-6 4-19,-2 14-14,-8 19-7,-3 10-1,-9 7-3,0 0-7,-5-7-78,-2-11-46,7-11-59,0-11-5,15-10 53,15-4 145,8-20 31,6-6 135,3-7-1,0-1-13,-3 1-65,-6 0-21,-13 5-20,-10 3-16,-10 4-15,-5 5-3,-7 6-7,-18 12-5,-5 2-12,-2 24-10,8 16-4,7 9 14,8 5 7,9-1-3,0-5 1,15-12-4,7-11-7,10-16-19,4-9 11,1-4 5,2-25 0,-4-7 7,-5-7 13,-7 0 1,-5 5 3,-6 6-2,-5 13 4,-4 9 0,-3 10 6,0 11-11,0 20-11,0 10 8,4 1 2,7-2-2,4-9 1,3-10-14,4-14-17,0-7 30,1-13 3,-6-16 5,-2-7 6,-4 1 14,-6 5 19,-2 5-16,-3 11-16,0 11-1,1 3-11,1 17-14,5 14 10,0 6 3,7-2 0,4-8 0,8-9-2,6-11-22,7-7 3,-3-9 18,-5-14 4,-9 0 1,-8-2 6,-6 5 8,-3 4-2,-2 6-11,-3 3-2,0 2-3,0 2-18,0 1-17,0-2 1,0-4 15,0-3 14,0-5 8,0-3 0,0-7 1,0-4 0,-3-6-1,-3-11 0,-4-6-4,1-1-6,-2 7 5,1 16 5,4 15 5,3 12 23,1 4 15,2 32-41,0 19 3,0 21 15,0 10-11,2-1-8,4-6 1,0-11-1,3-11 0,0-12 0,3-10-1,-3-9 1,-2-10-1,-2-8 1,-5-4 0,0-4-1,0-21-6,-10-4-39,6-9 12,4 1 27,0 3 6,17 2 24,12 9 45,7 8-19,3 11-11,0 4-2,-2 14-7,-6 17 1,-4 6-12,-9 4-12,-11 0-1,-7-3-6,0-6 0,-18-9-2,-3-14-38,1-9-28,4-5 33,6-22 35,10-9 3,0-5 9,23-2 4,10 1 18,4 3-10,3 5-6,3 10-12,-2 10-6,0 8-4,-3 6-19,-5 16-67,-4 10-56,-5 2-54,-9-3-26,-2-3-6,-2-10 106,1-10 126,4-2 98,4-12 180,-1-15-99,-4-1-9,-6 0-15,-6 8-85,-3 4-26,0 15-16,-22 1-28,-8 17-6,0 16-4,2 11 3,10 2-41,6-6-27,11-8-52,1-15-8,5-17 53,15 0 62,4-14 20,2-15 32,1-3 91,-3 3 6,-1 5-52,-4 10-38,-7 13-9,-2 1-30,-1 25 1,-1 13-2,1 3 1,6-2-4,2-10-23,4-8 8,9-17-93,-1-4 31,5-21 74,-1-15 5,-3-5 2,-4-7 4,-2 4 7,-2-2 20,-6 7-12,0 3-12,-4 8-4,-6 10 5,3 7-1,-3 11 21,-1 0-11,2 15-17,-4 10 33,-3 5-9,0 0-15,-2 0-6,-2-6 7,0-3-8,4-6-2,0-2 2,10 2-1,6 2 0,3 6 0,-2 5-1,-1 6 0,-2 2-2,-4-7-6,-1-7-130,1-14-113,-3-8-110,0-14-83</inkml:trace>
  <inkml:trace contextRef="#ctx0" brushRef="#br0" timeOffset="38301.7665">14442 15594 642,'0'0'249,"0"0"-237,0 0 70,0 0-9,0 0-60,0 0-11,-6-10 36,-8 39 24,3 3 31,1-3 42,6 2-53,2 2-69,2 1-13,0 5-105,0-6-526</inkml:trace>
  <inkml:trace contextRef="#ctx0" brushRef="#br0" timeOffset="42188.2437">2448 17215 506,'0'0'114,"0"0"-10,0 0 82,0 0 5,0 0-49,-21-90-48,28 64-27,9 3-7,9 6-9,2 6-23,4 8-22,0 3-4,-1 8-2,-8 18-3,-14 8 1,-8 7-2,-11 6-2,-27 1-5,-4-4-5,3-9 4,17-10 5,19-4 4,9-1 3,36-1 5,17-2 33,8 0 29,-8-2 4,-13 1-23,-16-1-21,-18 7-18,-12 2-6,-11 2-2,-31 1 1,-16-5-2,-5-10-19,4-9-62,14-3-35,18-17-51,24-16-17,12-7-79,42-9-10,22 1-128</inkml:trace>
  <inkml:trace contextRef="#ctx0" brushRef="#br0" timeOffset="42350.6988">3062 17186 414,'0'0'404,"0"0"-194,0 0-56,0 0-31,0 0-44,0 0 29,-19 111-22,-33-55-44,-3-1-31,5-7-10,9-9-2,7-10-2,18-13-115,9-14-124,7-2-114,0-20-207</inkml:trace>
  <inkml:trace contextRef="#ctx0" brushRef="#br0" timeOffset="42492.4032">2867 17248 1167,'0'0'159,"0"0"-64,0 0 9,0 0-71,82 65 10,-40-12 0,-2 1-32,0 1-11,-1-1-3,-1-5-107,-4-12-192,2-12-376</inkml:trace>
  <inkml:trace contextRef="#ctx0" brushRef="#br0" timeOffset="42749.8633">3363 17361 248,'0'0'914,"45"-81"-834,-23 59-5,0 15 85,0 7-98,0 18-59,-4 18-3,-4 12-1,-13 7 0,-1 3 0,-16-5 1,-6-8-2,4-11 2,6-13 0,9-11 0,3-10 3,19 0 12,20-8 3,13-11-17,12-4-1,12 2-85,14-6-215,8 2-499</inkml:trace>
  <inkml:trace contextRef="#ctx0" brushRef="#br0" timeOffset="43108.7627">4644 17582 334,'0'0'721,"0"0"-620,0 0 20,0 0 70,0 0-83,0 0-62,132-23-29,-33 32 7,4-4-14,-5 1-10,-25 0-2,-22 3-55,-26 1-131,-25-5-160,-7 0-236</inkml:trace>
  <inkml:trace contextRef="#ctx0" brushRef="#br0" timeOffset="43258.2199">4860 17729 1014,'0'0'293,"0"0"-210,0 0 14,0 0 10,0 0-51,106-23-31,-60 11-25,-1 2-22,-3-4-127,-11-1-138,-11-3-152</inkml:trace>
  <inkml:trace contextRef="#ctx0" brushRef="#br0" timeOffset="43428.7896">5158 17438 1157,'0'0'182,"0"0"-158,106-10 90,-64 37-18,-8 11-12,-10 10-23,-12 5-26,-12-2-19,-15 0-14,-21-3-2,-13-6-36,-9-8-103,0-8-135,11-14-259</inkml:trace>
  <inkml:trace contextRef="#ctx0" brushRef="#br0" timeOffset="43880.9239">6132 17045 1258,'0'0'92,"0"0"-85,0 0 59,0 0-33,-85 111-2,66 5 20,7 15-31,9-2-18,3-16-2,9-23 1,22-26 0,6-23-1,8-23-7,-2-18-17,-1-9 14,-9-29 10,-9-10 6,-14-9 2,-10-4 0,-22 3 8,-18 5-5,-11 14-11,-3 17-5,4 21 1,8 7-3,10 28-7,15 18-10,11 7-112,6-3-115,14-6-254</inkml:trace>
  <inkml:trace contextRef="#ctx0" brushRef="#br0" timeOffset="44285.3662">6693 17430 942,'0'0'476,"0"0"-454,0 0-22,0 0 0,0 0 23,18 79 4,-12-30-22,1-6-5,2-7-2,5-13-28,-1-12-56,3-11-5,1-6 46,-1-23 36,1-6 9,1-1 67,-2 7 20,-1 5-16,-3 14-8,0 10-7,0 3-32,1 28-21,5 12-3,0 7 4,-3-2-3,3-7-1,1-12 0,2-12-1,1-15-2,-1-2 1,0-19 2,2-15 0,-3-8 0,0-5-33,2 5-42,-1 8-130,-1 8-184</inkml:trace>
  <inkml:trace contextRef="#ctx0" brushRef="#br0" timeOffset="44443.2513">7292 17578 1170,'0'0'300,"0"0"-284,0 0 107,0 0 3,0 0-81,0 0-31,50 72-14,-50-48-1,-3-2-62,-3 0-108,1-7-142,1-12-271</inkml:trace>
  <inkml:trace contextRef="#ctx0" brushRef="#br0" timeOffset="44591.9364">7349 17328 1219,'0'0'132,"20"-80"-78,-13 64 21,-1 15-72,0 1-3,-1 30-150,1 11-22,1 2-109,3-2-88</inkml:trace>
  <inkml:trace contextRef="#ctx0" brushRef="#br0" timeOffset="44779.4547">7470 17461 273,'0'0'409,"0"0"-114,95 31-58,-60-20-33,-5 5-99,-5 1-35,-5 5-27,-6 4-24,-8-4-15,-6-4-3,0-6-1,0-8-2,0-4-8,-6-6-15,-4-19 6,4-5-7,6-1-1,0 2-16,2 5-29,14 7-78,0 11-64,2 6-210</inkml:trace>
  <inkml:trace contextRef="#ctx0" brushRef="#br0" timeOffset="45199.1038">7835 17515 942,'0'0'322,"0"0"-270,0 0 95,0 0-68,0 0-77,0 0-2,-20-22-13,-4 61-5,10 4-59,13-1-24,1-4 50,15-9 11,13-9 16,2-11 24,0-7 15,-2-2 40,-3 0 30,-2-6-21,-4-7-36,2-4-22,-6 3-6,1-6 0,-5 4-8,-5 2-20,-2 1 13,-4 5 9,0 4-7,0 1 1,0 3 1,0 0 2,-1 0 0,1 3 8,-3 8 1,1 0 0,0 3-2,-3-2 1,-3 5 0,-2 2-4,-3 1-19,-3 1 6,0 1 13,3 0-72,-5-1-97,6-4-123,-1-4-78</inkml:trace>
  <inkml:trace contextRef="#ctx0" brushRef="#br0" timeOffset="45600.3556">6988 17979 1083,'0'0'103,"0"0"-100,0 0 104,87 15 91,1-8-107,24-2-54,4-1 1,-10 0-7,-19-4-24,-18 0-7,-24 0-26,-19 0-79,-25 0-94,-7 0-86,-34 0-254</inkml:trace>
  <inkml:trace contextRef="#ctx0" brushRef="#br0" timeOffset="45710.7027">7233 18091 987,'0'0'107,"0"0"46,0 0 75,149 2-182,-38-2-46,14 0-36,4 0-291,-2-9-453</inkml:trace>
  <inkml:trace contextRef="#ctx0" brushRef="#br0" timeOffset="53084.8837">17432 14384 1080,'0'0'301,"0"0"-286,0 0-13,0 0 50,0 0 3,0 0-35,0 0-20,0 0-11,0 5-102,0-5-114,9-1-289</inkml:trace>
  <inkml:trace contextRef="#ctx0" brushRef="#br0" timeOffset="60141.171">17252 14180 750,'0'0'8,"0"0"3,0 0 102,0 0 7,0 0-32,0 0-24,0 0 8,15-73 15,-15 69 5,0 2-11,0 1-16,5 1-11,6 9-14,13 29-18,9 20 16,4 17 3,-2 7-18,-6 0-14,-5-4-4,-6-8-3,-3-10-2,-3-8 0,0-15 0,-5-12 1,-2-8 0,-4-10 0,-1-4-1,0-3 9,0 0 5,0 0 8,0 0-3,0 0-8,0 0-7,-6-5-2,0 0-2,-2 2 1,3 3 1,-2-2-2,-4 2 0,-14 0-1,-20 19-2,-22 14-1,-18 9 2,-11 8 1,-2 5 0,-1-1 1,4-3 0,7-7 0,7-4 0,13-5 0,13-6 0,14-9 0,16-8-2,15-9 0,10-3-1,0 0-10,19 0 0,13-10 1,15-7-5,11-5-17,11-7-32,13-7-40,13-9-61,10-7-55,-1 2 90,-9 5 66,-12 8 66,-16 9 3,-15 6 35,-9 2 21,-10 2 7,-3 1-4,-3 0-5,-4-3-6,-3 4 9,-4 1-10,-7 3-5,-3 4 6,-6 5-12,0 2-4,0 1-1,0 0-9,0 0-14,2 1-10,4 20 5,6 12 32,9 17 16,8 16-11,9 13 3,5 4-23,0-1 28,-1-9-35,-5-10 10,-2-5-8,3-6-13,1-6-4,1-10-2,-2-6-2,-9-10-47,-9-10-52,-10-10-188,-8-4-558</inkml:trace>
  <inkml:trace contextRef="#ctx0" brushRef="#br0" timeOffset="61114.8989">19643 14815 1286,'0'0'111,"0"0"-108,0 0 30,0 0 14,0 0-32,0 0-7,-16 39-4,-1-10 3,-2 1-3,-2 4 1,-1 1 0,-1-3-2,-2 1-2,1-1 1,4-4-1,10-3-1,2-4 0,8-6-1,0-7 1,0-1 0,0-6 6,5-1 8,10 0 2,7-7-5,4-9-1,2-2-4,0-4-2,-4 1-2,-6-1-1,-3-2 2,-9 1 3,-4-5 3,-2-6 1,0-5 1,-11 1-7,-5 1-3,-1 8-1,1 10-1,4 9-1,-1 7-13,0 3-5,-1 0 6,2 3 5,3 5 3,3-2 4,6-5 2,0-1 0,7 0 2,25-8 0,14-13 5,11-5-7,-4-8 9,-6-1 5,-10-2 4,-12 2-4,-9 0-1,-12 2 2,-4 1-5,-20 3-7,-15 8-3,-3 7-21,-2 12 4,1 2 1,9 16 8,11 18 4,14 7 4,5 9 2,11 4 17,17-1 9,2 3 1,0 2 9,-4 5-1,-7 7-14,-6 3-7,-12-4-10,-1-8-3,-3-12-3,-17-9-3,-7-12-61,-6-17-144,-8-11-222</inkml:trace>
  <inkml:trace contextRef="#ctx0" brushRef="#br0" timeOffset="61294.054">19071 14875 136,'0'0'1210,"-4"107"-1209,4-21 24,0 7 111,17 3-35,9-4-54,9-12-31,21-15-16,18-20-13,22-18-135,13-20-168,8-7-235</inkml:trace>
  <inkml:trace contextRef="#ctx0" brushRef="#br0" timeOffset="61985.539">21394 14341 1393,'0'0'92,"0"0"-92,0 0 0,-7 107 1,-20-26 26,-14 10-20,-6 1-6,-3-2 1,0-4-4,4-5 5,7-10-4,11-16 1,9-13 0,9-17 3,10-12-3,0-9 11,13-1 47,25-1-6,18 4-25,16-2 43,13 6-27,9 2-19,5 5-2,2 2-6,-9-1-8,-11 3-2,-10 0-3,-12-1 0,-14-2-3,-15-6 0,-8-3-2,-12-5 3,-7-4-1,-3 0 0,0-6 3,0-25-3,0-12-4,-9-15 0,-3-9 4,-3-12-2,0-9-7,-6-8 3,-4-9 4,-9-2-6,-11-5-6,-6-2 6,-2 6 7,-3 10 1,10 22 0,8 23 1,12 23-1,13 16 0,5 11-6,2 3-8,2 0-34,-2 20-56,6 10-18,0 4-83,15 2-73,14-5-273</inkml:trace>
  <inkml:trace contextRef="#ctx0" brushRef="#br0" timeOffset="62343.9046">21404 14260 971,'0'0'116,"-17"109"-40,6-26 42,-4 11 15,2 5-62,-4-1-59,2 0-12,-2-3-63,-4-14-265</inkml:trace>
  <inkml:trace contextRef="#ctx0" brushRef="#br0" timeOffset="63987.8208">18108 15305 682,'0'0'431,"0"0"-431,0 0 1,0 0 3,0 0 53,0 0-46,51 0-11,8 0-117,28 0-353</inkml:trace>
  <inkml:trace contextRef="#ctx0" brushRef="#br0" timeOffset="64259.2704">21534 14983 1349,'0'0'64,"0"0"-64,0 0-2,0 0 2,0 0 61,0 0-49,2 0-12,-2 3-1,-3-1-37,0 4-84,-2-2-33,-2-2-24,1-1-63,-2-1 40,-2 0-119</inkml:trace>
  <inkml:trace contextRef="#ctx0" brushRef="#br0" timeOffset="68442.956">15912 6771 597,'0'0'0,"0"0"-66,-86-21 66,41 18 28,-4 3-10,-9 0 1,-6 2 30,-6 9 6,-4 6-28,-2-4-4,-1 2-5,-4 2 5,2 0-13,-1 5-8,-4 3 4,-1 6-4,-3 5-1,-6 7 7,-1 6-4,1 4 5,-3 5 4,-3 2 0,-3 6-8,3 2-4,2 6-1,8 1-1,7-1-1,9 1-24,12 1 8,3 3 1,4 4-3,-1 3 7,-1 3-1,1 4-10,0 5 13,8 3 9,4 3 2,10 0 0,4 4 1,9 0 3,3-5 4,8-5-1,8-6-3,2-5-1,0 0-3,0 3 2,7-1 2,7 2-2,7-4 3,13-3-5,14 0 6,11-2 2,14 1 10,9 0 13,6 6 4,3-2-24,5 5-4,4-5-2,4-2-5,-1 1-1,-4 2 1,-7 2 2,-5 1-1,-1 0-1,-3-5 0,1-7-5,4-5-20,1-7 22,-2-7 1,0-4-117,-2-6 104,3-10 15,3-1 0,-2-6 38,-4 1 24,-4-2-11,-5 0-44,-3-2 36,-2 1-27,3-1-16,-1-7-29,1-1 18,-3-7 7,-1-7 4,-1-8 2,2 0 20,3-15-9,8-10 64,6-7-56,0 3 4,-1-1 10,-8 3 3,-2 1 0,-2 0-12,-2-2-1,-3-2-25,1-2 0,-3-4-8,-5-1 1,-4-9 7,-5-7-5,-5-13-6,-3-18 5,-3-10 0,1-12-21,4-6-18,5 0-5,2-1 50,1 1 16,1-3-2,-5 0 15,-6-6 7,-6-7-6,-6 2-10,-7 1-10,-8 3-6,-6 0-4,-13-2-1,-10-11-6,-29-11-8,-15-9-7,-3-2 21,-3 10 1,7 15 18,13 17 15,7 10-16,0 4-15,-4-3-2,-14-7-2,-17-10-4,-16-14 2,-12-1 2,-5 3 2,7 9 1,10 16 5,11 10-1,2 11 5,-1 11-10,-13 5-2,-21 6-4,-24 6-6,-26 10-27,-25 14-5,-11 14-12,-4 12 39,6 7 8,11 2-14,28 0-6,33 0-25,31 2-164,34-2-263</inkml:trace>
  <inkml:trace contextRef="#ctx0" brushRef="#br0" timeOffset="70002.7194">14033 6357 1167,'0'0'52,"78"-103"-52,-29 37-15,-4-9 15,-11 1 37,-19 5 6,-15 13-23,-9 13-20,-24 25-2,-10 18-30,-4 21 5,0 39 12,11 17 7,14 13-1,20 0 9,2-7 0,27-13 4,3-14 7,-3-14 36,-7-10-4,-9-10-11,-6-5-17,-5-2-10,-2-6-4,-22-1-1,-12-6 0,-4-2-60,3-1-71,11-22-34,26-8-10,8-8-21,35-5 74,11-4 122,6 0 60,-5 6 60,-10 6 10,-10 13 24,-14 9-41,-8 7-33,-5 7-24,0 13-47,-2 21-6,5 13 21,-3 4-8,2-1-11,5-6-5,7-12 2,2-11 2,8-13-2,-2-8-2,-1-7 0,-3-23-3,-8-10 2,-9-8 1,-9-7 3,0 2-1,-13 7 3,-7 8-4,0 16 1,7 10-4,5 7 1,7 5-6,1 0-11,2 2-4,20 6 22,12 1 7,5-6-2,3-3 4,-5 0 10,-3 0 12,-7-3-2,-3-3-15,-3 4 11,-2 2 3,-2 8-19,-3 17-2,-3 8-3,-3 4 0,-7 3 1,0-3-4,1-6-1,4-10 0,-3-10-6,9-6-5,3-5-7,3-3-9,4-18-6,0-8 12,-4-8 21,-1-6-2,-7 0 2,-1 4 0,-2 8 2,-2 11 31,-4 12 6,-1 6-16,2 2-23,4 13 0,2 13-10,6 12 10,0-1 3,-1-1-3,1-4 0,-4-5 0,3-8 0,0-8 0,3-8-57,-1-3-54,2-7-68,-1-13-115,0-9 99,-2-3 65,0-3 104,1 0 26,5-4 173,2 1-54,2 5 45,-2 3-32,-1 10 9,1 11-33,0 9-42,4 3-22,3 23-20,-6 7-6,-5 3-12,-12 1-4,-6-2 2,0-3-4,-7-6 0,-7-9-17,8-12-9,2-5-4,4-9 30,0-19 12,0-3-4,15-6 21,7 0 7,3 3-26,4 2-2,1 5-5,3 1-3,-2 8-3,-3 2-4,-4 3-2,-8 4-5,-5-1 5,-5 3 9,-6 0 0,0 1 0,0 1-10,-13 3 3,-6 2 1,-3 3 0,0 19-2,4 8-7,4 4 5,12 1 10,2-6 0,10-2 3,19-9 2,6-5 2,4-5 1,0-4-2,-2 1 0,-1-1-6,5 4-21,0 2-221,-2 2-385</inkml:trace>
  <inkml:trace contextRef="#ctx0" brushRef="#br0" timeOffset="71636.1236">22438 7316 296,'0'0'0,"154"-39"-95,-80 22 85,1 0-25,-10 2 35,-9-1 70,-13 2-15,-12-2-49,-7-1 11,-9-2 115,-5-3 32,-7 1-89,-3-3 11,0-1 28,-13-5-72,-11-2-42,-10-1-5,-8 2 1,-7 0 4,-2 3 0,-5 4 2,0 3 0,-3 4 33,-5 4-11,-8 5-15,-10 8-6,-8 0-2,-9 10-1,-7 14 1,-9 8-1,-2 11 1,-4 7-1,-6 14-1,-2 5-1,-4 7 0,-3 6-23,5 4 1,4 5-22,4 3-13,9 1 18,6-2 11,11 0 30,6-2 6,7 2 11,6 6 26,0 1 8,5 3-19,5 4-21,0-3-7,7 4-4,5 1-1,8-2-1,14 1-3,10-6 5,11 0 0,6 2 4,7 2-1,0 3 5,0-2-2,0-1-2,0-2 9,8 0-3,4-3-8,8-1-1,5-1-1,12 1 1,9 2 7,13-1-5,8-2 8,7-2-3,1-5 3,1-2-2,-3-6 3,-3-1 0,-4-4-11,0-3 10,2 0 0,1-3 7,5-5-14,2-1 3,8-1 0,10-5-7,10-3 5,8-3 5,15-8-3,5-7 9,5-7-3,3-8-13,1-9-11,0-10 3,8-6 8,2 0 0,11-16 0,8-6 1,3-10 1,1-2-2,-9-5 16,-13-8-6,-9-3-5,-13-7-5,-9-1-3,-5-7-7,-7-3 8,-3-6 2,-6-4 7,-3 3 3,-3 2-5,-1 1-5,0 3 2,-8-2-2,-6-1-1,-10-4 1,-11-7 0,-7-12-2,-8-6 2,-5-8 0,-4 0 0,-4 0 1,-3 2 24,-5 2 0,-5 2 13,-8 6-4,-6-2-13,-3-5 3,0-1-20,-10-3 5,-11-5-8,-6 2-1,-4-2 0,-3-1-7,-2-1-4,-6 4 8,-6 4 1,-7 1 0,-6 3 2,-9 0 2,-11 1 3,-10 4 12,-9 6-7,-14 6-8,-18 8-4,-9 11 1,-16 8-2,-7 7-14,-5 9 7,2 7 2,5 3 4,9 5-3,9 2-1,16 1-4,10 1 0,13 4-23,14 7 5,14 3 2,16 10 3,20 0-57,16 3-56,16 11-76,9-3-83</inkml:trace>
  <inkml:trace contextRef="#ctx0" brushRef="#br0" timeOffset="72356.0303">21384 5104 1477,'0'0'0,"13"89"-33,8-8 33,-5 13 9,-8 0-3,-8-2 8,0-2-5,-15-4-6,0-5-3,7-11-4,8-9-44,10-15-95,36-16-24,19-19-91,7-11 10,0-18 10,-10-26 238,-10-11 135,-10-7 29,-9 1-39,-15 8 54,-11 9-41,-7 15-23,0 12-20,0 17-7,-9 3-88,-4 30-1,-3 18-12,3 12 9,6 3 4,7-3 0,0-10-2,20-14-2,5-17-11,5-11-17,2-11 1,6-12 31,-2-23 2,-1-14 18,-10-5 16,-5 3 19,-14 1-25,-6 9 6,-1 12-8,-17 7-24,-6 11-4,-3 10-24,-1 1-12,0 9-66,14 17-28,14 2-9,12 3-40,37-4-4,18-5-60,11-11-248</inkml:trace>
  <inkml:trace contextRef="#ctx0" brushRef="#br0" timeOffset="72987.857">22436 5835 529,'0'0'250,"0"0"-114,0 0-44,0 0 28,75-83-38,-100 77-37,-9 6-45,-4 0-9,-1 19-5,5 8 11,13 6-16,10 1-3,11-2-14,1-8-6,26-8 1,10-11 26,0-5 15,0-7 13,-1-15 12,-6-4 19,-4 2-9,-9 6 9,-8 7-19,-6 8-14,-3 3-11,0 5-12,3 17-23,5 7 31,7 2-42,9-1-7,14-8 5,13-8 26,10-8 2,6-6 6,4-9 14,-4-16 5,-5-5 25,-6-6 26,-12 1-4,-20 2 5,-14-4-16,-10 1-27,-17 2-14,-19 7-7,-11 13 2,1 14-3,3 2-3,4 23 2,11 4-4,10 4-1,12-1 12,6-3 2,23-6 4,20-12 17,16-11 12,11-3-13,4-30-8,0-13-1,-7-15-5,-6-9-1,-10-7-3,-12 1 3,-20 4 30,-19 10-7,0 14 21,-28 20-49,-7 23-5,-4 10-5,-2 39-14,5 31 24,12 21 0,18 13 7,6 8 9,20 2 9,15-8-9,7-3-12,3-9-4,6-7-45,-3-10-202,-2-10-365</inkml:trace>
  <inkml:trace contextRef="#ctx0" brushRef="#br0" timeOffset="74060.225">15501 7115 509,'0'0'0,"0"0"-101,0 0-104,0 0 114</inkml:trace>
  <inkml:trace contextRef="#ctx0" brushRef="#br0" timeOffset="76093.6901">17025 7224 264,'0'0'45,"0"0"-45,0 0 66,0 0 51,0 0-41,0 0-1,0 0-26,-21-14-14,21 14 0,0 0-9,0 0 8,0 0 6,0 0 18,0 0 5,0 0-8,0 0-21,0 0-5,5 0-4,1 0-16,4 0-5,5 0 5,3 2 9,7 1 4,7 0 7,8-2 5,3-1-6,3 0-8,-2 0 2,-2 0 4,1 0-7,-6 0-5,0 0-7,-1 0 6,0 0-7,0 0 0,2 0-2,6 0 3,5 0 2,5 0-1,1-1 8,-4-2-6,-5 0-8,-4 1 7,-2 2-2,-3-3 1,2 3 0,0 0-1,1 0-3,-4 0 0,-2 0 2,-1 3-6,-2 2 2,1 0-1,-3-1-1,3 0 0,1-3 1,0-1 1,5 0 2,-2 0-1,-2 0-2,1 0 7,0 0-2,0 0-3,-1 0 0,0 0 6,-3 0-7,-1 0 4,2 0-3,0 0 1,4 0 3,3 0-5,6 0 6,-2 0 0,3 0-2,-2 0-2,-2 0-2,0 0 1,-2 0-1,7-1-2,-1 1 1,2-4 0,6 1 2,-5 1-1,5-2 1,-1-1-1,1 2 6,1-1-2,2 3-1,1-1 4,2 1-4,-2-3-3,2 1 4,-2-1-6,0-1 6,-3 1-5,5-1 0,-6-1 1,-1 1 1,-1-1 0,-1 2-3,3 0 0,3-1 1,7 1-1,-3 1 0,-3 2 2,-4-3 2,-10 4 3,-3-3-1,-3 3 2,-6 0-4,1 0-2,-2 0-1,0 0-1,1 0 1,-2 0 0,-1 0 0,0 0 0,-4 0-1,-6 0 0,-7 0 3,-3 0-1,-6 0-2,-1 0 0,-2 0 0,0 0 1,0 0-1,0 0 0,0 0-4,0 0-4,0 0-6,0 0-39,0 0-93,-4 3-199,-10 2-810</inkml:trace>
  <inkml:trace contextRef="#ctx0" brushRef="#br0" timeOffset="77241.9598">17902 10436 89,'0'0'172,"0"0"-172,0 0 0,0 0 32,0 0-14,0 0 8,-65 8 41,57-8 15,5 0-12,0 0 20,-1-2-26,2 2 17,2-2 2,0 2-20,0 0-27,0 0-12,0 0-5,2 0 37,11 2 12,6 0 19,7 1 6,7-3 2,13 0-35,7 0-21,7 0-7,9 0 18,8 0-9,9 0-17,15-5 7,2-4-13,3 1 19,-6-2-24,-9 5 15,-15 0-10,-12 3-8,-13 2 5,-14 0-13,-9 0-2,-7 0-1,-3 0 1,-2 0 1,4 0-1,-1-3 0,4-3 0,-3-2 2,3 5-2,-6-3 0,1 3 0,-4 1 0,-6-1 0,3 3-1,-5 0 1,2 0 0,2 0-1,6 0 1,7 0 0,4-2 1,3 1-1,-2 1 0,-7-2 0,-3 2 0,-9 0 0,-5 0 0,-4 0 0,0 0-2,0 0-4,0 0-14,0 0-41,-10 0-61,-2 5-83,-4 2-215</inkml:trace>
  <inkml:trace contextRef="#ctx0" brushRef="#br0" timeOffset="78688.7001">17139 12109 719,'0'0'160,"0"0"-143,0 0 105,0 0-12,0 0-48,95 0-23,-67 0 3,10 0 25,14 0 21,11 0-18,15 0-2,12 0 1,10 0 7,3 0-28,0 0-8,-3 1-22,0 1-7,3-2-1,1 0-2,-4 0 1,-3-3-1,-3-8 9,-5 0-4,-2-1-1,0 2-1,-1 0-1,-3 3 2,-2 4-12,-11 2 1,-9 1-1,-7 0 0,-8 0 2,-4 4-2,-5 2-1,-2-2 1,-1-1-2,0-2 4,1-1-2,3 0 1,-1 0 4,2 0-5,0 0 0,1-4 4,1 1-4,-1-4 4,3 4 0,-2-3-2,0-1 0,0 0 4,3 1 0,2 1 0,1 1 1,-1 1 2,-3 1-3,-1 0-2,-8 0 1,-7 2-5,-10 0 0,-7 0-1,-7 0 0,-2 0-2,-1 0 1,0 0 0,0 0-1,0 0 0,0 0-4,-8 0-5,-10 0-5,-11 0 7,-8 0-5,-6 4-9,1 5-2,0-1-4,-1 2 0,1 0-11,-4-1-1,-8-2 10,-8-3 0,-12-1-5,-12-2-1,-17 1-1,-19-2-10,-19 3-4,-18-1-30,-17 1 11,-12 0 14,-13 1-24,-2-2-21,-2-2-3,3 0-28,4 0 24,11 0-29,11 0 3,13 0 33,20-3 33,12-1 18,15-3 41,17-3 10,11 0-45,13 1-58,13-1 104,5 3 81,11 1-9,7 2-44,11 3-28,14 1-23,8 0-80</inkml:trace>
  <inkml:trace contextRef="#ctx0" brushRef="#br0" timeOffset="78840.3658">16600 12082 479,'0'0'39,"84"0"-38,-38 0-2,-3-2-42</inkml:trace>
  <inkml:trace contextRef="#ctx0" brushRef="#br0" timeOffset="79463.9272">21543 10231 679,'0'0'0</inkml:trace>
  <inkml:trace contextRef="#ctx0" brushRef="#br0" timeOffset="83254.6549">13081 9400 281,'0'0'84,"0"0"-84,0 0 16,0 0 84,0 0-30,0 0-11,0 0-23,0 0 4,-1 31-5,1-19 8,0 3 17,0 3-9,0 4-10,0 3-17,0 2 4,0 6-7,0 5 5,1 6-12,1 5-1,-2 2-10,0-3 10,3-5-4,1-2-8,5-6-1,5 0 0,5-5-8,6-3-74,2-8-156,5-5-349</inkml:trace>
  <inkml:trace contextRef="#ctx0" brushRef="#br0" timeOffset="85154.7952">12308 4534 1285,'0'0'36,"0"0"-23,0 0-3,0 0 73,0 0-33,0 0-38,-5 146 55,-1-24 19,2 33-44,4 16-13,0 11 0,0 4-7,0-3-10,0-6 2,0-16 3,-2-15-9,-7-22-1,1-27-4,5-22 3,3-25-3,0-18-1,0-17 0,0-7 0,0-5-2,0-3 6,0 0 2,0 0 0,0 0-4,0 0-4,0-3 0,0 2-1,0-1 2,2 1-2,2-1 1,6 0-2,7 0-1,13 2 3,13 0 0,13 0 1,9 6 3,3 5-2,0-1 1,-9 1 2,-12-2 1,-10-3-5,-14 1 0,-9-4-1,-6-2 0,-5-1 0,-3 0 1,0 0-1,0 0 4,0-6-2,0-16 4,-8-12-6,-2-13 0,-3-12 0,-8-17 0,-9-15-4,-1-18-1,1-15 0,12-1-2,12 4 4,6 10 3,0 11 3,7 7 0,-2 4-2,-2 5 0,-3 0 0,0 3-2,-5 3 1,-5 4-2,4 11 1,6 2-1,0 0-6,0 4-7,0 4-1,6 6 12,1 10 1,-5 2 1,-2 9 0,0 1 0,0 4 0,0 0 2,0 1-1,0 3 1,0 1 1,0 5-1,0 3 0,0 2 0,0 2-1,0 0 1,0 4 0,-2-3-1,-1 3-2,3 0-2,-5 0-2,-2 0 3,-3 0-3,-8 0 6,-9 0 1,-10 0 0,-8 0 0,-6 0 1,-4-5-1,0-1-1,4 0 1,7 0 0,11 3 0,12 1 0,10 0 0,7 2 0,4 0-1,0 0-3,0 0-8,0 7 5,0 2-1,0-1-1,0-4-3,0-2-3,0-2 3,0 3 5,0-3 2,0 0 0,0 0-2,3 3-42,2 2-13,2 4-9,3 6 9,-1 3 4,0 2 29,0 2 19,-1 3 10,4 4 1,5 8 1,7 11 8,4 12 36,4 12-19,1 3-21,2 3-6,-2-5-27,-3-9-232,-9-10-378</inkml:trace>
  <inkml:trace contextRef="#ctx0" brushRef="#br0" timeOffset="87065.0502">11421 4659 982,'0'0'80,"0"0"-77,0 0 48,0 0 45,133 107-13,-37-37 13,36 10-22,28 13-23,25 7-11,10 2-13,4-3-6,-10-7 8,-11-10 5,-16-9-10,-20-10-11,-15-8 0,-25-9-4,-24-7-3,-20-10-3,-19-5 1,-10-4-4,-10-1 0,-4-4-2,-2-1 2,-2-3 0,-4-5-3,-4-4-1,-3-2-3,0 0-3,0 0-6,0 0 5,0 0 6,-3 0 5,2 0 0,-1 0 1,2 0 1,0 0 4,0 0-5,0 0-1,0 0-2,3 3 2,1 2 0,-2-3 0,-2 0-2,0 6 1,0 11 0,-10 10 0,-5 10 1,-6 4 0,-1-1 1,0-5-1,3-4 3,5-7 3,3-7 4,6-5-1,1-6-6,4-5 1,0 0 2,-2-1-4,2-2 6,-1 1 7,-1-1-3,1 0-3,-2 0 4,-6 0-5,-3 0-5,-6-6 1,-4-6 2,-2-1-5,-6-3 0,-12-4 0,-9-5-1,-17-8 0,-18-10 0,-9-6 1,-4-4-1,-1 7 4,4 2-4,3 5 1,6-1 1,3-6-2,-1-7-3,-3-8 3,0-7-2,-2 3 3,5 7-1,10 12 0,13 10 0,8 9 0,5 5 0,7 2 1,2 0-1,3 2 0,0-4 0,-4-5 0,0-4 0,-3-2 0,4 3-7,5 6 3,5 3 3,3 4 0,3 2-4,1-1 4,3-1 1,-3-3-2,0-4 1,0 4-3,4 0-16,7 6 7,6 5 10,6 2 3,0-1 0,0 2-9,0-2 2,6-2 7,0 0 0,-2 1 1,1-2-1,-1 2 0,0-3 3,1-1-3,1-3 0,-2 2 3,4-3-3,0 0 0,-1 2 0,0 3 0,-2-2 1,2 5 0,-1 1 0,-3-1 1,-2 3-1,1-2-2,0 0 0,5-2-12,6 0-62,16 0-98,20 6-107,17 2-149</inkml:trace>
  <inkml:trace contextRef="#ctx0" brushRef="#br0" timeOffset="88302.6918">13182 4785 395,'0'0'357,"0"0"-347,0 0 45,0 0 149,0 0-72,0 0-86,8-34-31,-47 49-9,-20 16-5,-14 19-1,-11 16-4,-13 9 4,-4 12 0,-8 8 4,-6 6-4,-14 0-2,-7-3-1,-7-3 2,4-11-3,15-9-7,23-15 3,23-12 7,23-8 1,10-7 0,12-4 2,4-5 8,-1-4 12,1-1 0,4-2 6,-4 0-8,4-2-4,3 2 3,3-3-10,3-1 2,5-2 0,5-2 3,1 4 0,2 2-3,0 4 2,-1 7-7,-6 4-6,-4 3 0,-10 1-1,-4-1 0,-1-5 0,4-5 0,8-6 1,10-7 0,4-5 0,3-2 2,0 1 1,0 2 9,0 1 13,0 2 5,0 0-15,1-1-8,1 0-4,2 1-3,2-2 1,5 2 12,8 2 5,7-4 7,5 3-10,3-5 4,-2-2-2,-6-2-9,-6-1-7,-5 0 1,1 0 1,4-14 1,10-6 1,12-4-3,8-5 0,5-2-1,3-3-1,-1-2 10,-1-5 15,1-1-4,3-8-7,4-3-6,8-10-6,10-5-1,7 0 3,7 1-3,-1 11 13,-7 6 8,-15 5 9,-13 7-13,-11 4-12,-5-2-3,-1 1 0,3-3 0,3-3-3,2 0-2,-2 2-1,2 0 3,1 5-3,-6 4 3,-3 5 0,-5 0 2,-6 4-1,-5 1-1,-3 0 1,-4 0 0,-3 1 1,-1-2-1,-3 0 0,-1-4 0,-3 4 1,0-3 3,-5 4-4,-1-1 0,-3 1 1,0-3 0,0-5 0,-6-5-1,-7-4 2,-5-2-3,-5 1 0,1 6 0,1 8 0,0 9-1,1 4-2,-6 5-10,-7 6-61,-9 0-138,1 0-173</inkml:trace>
  <inkml:trace contextRef="#ctx0" brushRef="#br0" timeOffset="91685.8242">11365 7389 203,'0'0'47,"0"0"-47,0 0-7,0 0-48</inkml:trace>
  <inkml:trace contextRef="#ctx0" brushRef="#br0" timeOffset="92218.4394">11365 7389 302,'67'-6'151,"-44"-8"-72,7-3 110,-1-3 38,-8-4-78,-3 4-50,-9 0 4,-9-2 2,0 0-54,-11 2-15,-20 8-31,-8 10-5,-4 2-7,-1 23-3,8 20-4,16 9 5,17 10 5,3 0 4,28-4 6,11-5 8,1-9 23,0-11 1,-8-7 9,-13-4-9,-7-9-8,-7-4-26,-5-3-2,0-3-2,-15-3-2,-3 0-44,-6 0 2,5-11-5,8-9 8,11-8 20,0-6 8,19-9 11,11-6 2,3-4 5,0-1 6,-3 1 4,-7 7 4,-8 8 11,-1 8 2,-8 11-7,-2 10-9,-4 7 3,0 2-9,0 8-10,0 24-11,0 17 11,0 10 12,0 8 12,0-2 1,3-2 1,3-12-17,1-9-7,0-9-2,-4-9-23,3-9-101,-5-8-121,-1-7-157,0 0-474</inkml:trace>
  <inkml:trace contextRef="#ctx0" brushRef="#br0" timeOffset="92354.7544">11612 7522 1107,'0'0'207,"0"0"-202,0 0 137,103-61-67,-52 50-70,9 3-5,-4 2-57,-4 3-149,-9 2-71,-9 1-115</inkml:trace>
  <inkml:trace contextRef="#ctx0" brushRef="#br0" timeOffset="92938.5925">12046 7431 970,'0'0'108,"0"0"-34,-79 22 39,49 11-61,3 8-28,10-1-11,11 0-9,6-9-2,9-7-2,19-12-13,8-8-9,4-4 22,-1-13 2,-5-14 20,-5-7 21,-10-3-3,-9-1-5,-8 4-4,-2 8-3,0 10-7,0 9-2,-2 7-11,1 0-8,1 12-9,0 11 9,0 4 1,9 1 3,4 1-3,-1 1 6,1-5-4,-4-5-2,-1-3-1,-4-9 0,0-4 0,-3-4 1,2 0 3,-1 0 2,3-1 0,3-10 3,-1-1-5,3-4 1,0 2-4,2 2 0,1 2-1,2 4 1,5 6 4,6 0 2,2 19 3,2 6-2,-7 5-2,-4 0-5,-10-1-1,-3-5 0,-6-7-1,0-7-11,0-7-25,-6-3 15,-1-3 22,-1-19 13,2-5 21,6-4 10,0 0-3,7-5 3,17 2-20,3 2-13,6 1-7,3 5 2,9 6-6,5 8-6,9 12-103,-3 0-185,-9 14-554</inkml:trace>
  <inkml:trace contextRef="#ctx0" brushRef="#br0" timeOffset="93501.1441">12125 8165 1083,'0'0'252,"0"0"-195,0 0 9,0 0 72,0 0-123,0 0-15,-68-19-2,44 66-4,8 3-6,13 0-36,3-8 6,14-9-3,18-13 20,3-13 11,4-7 13,-1-3 1,-8-20 21,-14-8 6,-9-4-5,-7-3-5,-7 4-17,-17 7-11,-3 10-6,0 9-14,8 8-21,5 0 24,13 0 19,1 0 2,25 0 7,20 0 10,12-11 42,4-11 5,-4-3 7,-10-1-2,-16-1-10,-14 2-13,-14 0-15,-3 1-6,-12 2-18,-13 8-11,1 12-4,-2 2 1,10 14 5,12 16 7,4 10 2,4 7 5,17 6 34,0 0-13,-8-6-11,-5-7-5,-5-9-10,-3-9-15,-3-4-97,-18-8-150,-6-10-126</inkml:trace>
  <inkml:trace contextRef="#ctx0" brushRef="#br0" timeOffset="93665.2986">11763 8193 1398,'0'0'5,"-25"114"-3,17-48 87,8 0-48,0-8-33,6-5-8,19-14-77,13-13-202,9-18-143</inkml:trace>
  <inkml:trace contextRef="#ctx0" brushRef="#br0" timeOffset="93852.6492">12467 8104 1395,'0'0'74,"0"0"-37,0 0 90,77 106-56,-72-37-21,-5 4-20,-5 0-20,-18 2-10,-10 1-7,-12-1-118,-4-4-190,-3-11-694</inkml:trace>
  <inkml:trace contextRef="#ctx0" brushRef="#br0" timeOffset="95584.7268">11509 9539 680,'0'0'433,"0"0"-423,0 0 104,0 0 46,0 0-78,81-78-32,-47 45 12,2-1-13,-9-2-19,-8 0 1,-9 0-4,-5 1-14,-5-1-10,1 9-2,1 5 1,-2 11-2,2 5 0,-2 5-1,0 1-4,0 0 0,0 0 1,2 0 0,-2 0 3,0 0 1,2 0 0,-2 0 0,0 0 1,0 0-1,0 0 1,0 0 2,0 0-1,0 0-2,0 0 2,0 0-2,0 0 1,0 0-1,0-1 0,-5 1 0,-4 0 2,-2 0-2,-8 0-2,-7 15 0,-9 16 0,-3 17 0,-1 11 2,0 4-1,8-6 0,10-10-1,13-13 1,8-13-5,5-8 1,23-9 0,7-4 5,7-2 0,1-17 3,-6-7 2,-4-11-1,-3-15 3,-1-12-1,1-9-5,-1-5-1,-3-8-3,-6 3 3,-10-3 0,-10 10 2,0 11 2,-20 17-1,-1 17-2,1 19-1,1 12-7,-1 15-6,5 34 3,6 26 0,8 18 8,1 10-4,0-4 2,4-4 3,6-12 0,6-14-2,5-16-1,6-19 2,0-14-2,1-11 4,-1-8 2,-4-1 4,-1-15 10,-2-14-3,-4-12-9,-8-5-4,-5 2-1,-3 3-2,0 12-6,-4 12-2,-8 12-7,2 5-16,-1 9-2,-2 19 21,7 10 5,6 6-2,0 4 6,20-7 4,10-9 2,1-6 1,4-13 1,-2-9 1,-1-4 4,-2-7-2,-1-17 1,-6-8-6,-5-9 0,-3-2-18,-10-3 1,-2 0 14,-3 5 2,0 5-2,-3 2 2,-7 4-8,2 9-6,4 4 11,2 7 4,2 5 1,0-2 0,0 1 4,0-3-2,0 0 6,3-3 16,0 1 7,0 2 6,0 1-13,-3 5 6,0 3-7,0 4-21,0 32-3,0 18-3,0 18 3,-10 12 3,-4 1 3,1-6 2,10-10-5,3-16-3,1-10-3,20-12 2,9-12-15,3-10-9,1-9-10,2 0-12,2-15 14,0-9 0,-1-7 1,-2-3 24,-3-5 8,-5-6 1,-6-5 8,-4-2 22,-13 6 5,-4 11-4,0 14 7,-7 11-23,-9 10-13,-4 0-3,-1 29-8,0 12 3,3 10 2,6 0 1,6-6 1,6-11-4,0-11-27,9-8 0,6-11 17,4-4 9,3-9 6,-2-16 9,1-9 3,-6 1 12,-3 3 5,-6 7-4,-5 8 1,-1 8-1,0 7-10,0 3-15,0 22-2,0 9-4,0 4 5,0 0 1,13-2 2,1-4-2,8-6-4,2-7-41,0-7-51,2-5 4,-6-7-114,-4 0-80,-6-10-199</inkml:trace>
  <inkml:trace contextRef="#ctx0" brushRef="#br0" timeOffset="96050.9169">12513 8954 834,'0'0'186,"0"0"-171,0 91 172,0-23 2,0 9-94,-3 7-22,-9-2-34,-4-10-13,-2-8-20,0-16-3,8-15-3,5-13-5,5-11-50,0-9-84,11 0-68,8-21-55,0-10-103,-4-5-255</inkml:trace>
  <inkml:trace contextRef="#ctx0" brushRef="#br0" timeOffset="96200.7513">12494 9157 1242,'0'0'220,"0"0"-209,0 0 98,134-5-47,-46 5-62,6 2-68,-4 4-402</inkml:trace>
  <inkml:trace contextRef="#ctx0" brushRef="#br0" timeOffset="96642.5062">11286 9844 91,'0'0'1507,"79"0"-1506,13 0 2,20 0 46,9 8-17,2 4-31,-7 2-1,-9 3-5,-15-2-97,-17-3-111,-20-4-125,-20-4-418</inkml:trace>
  <inkml:trace contextRef="#ctx0" brushRef="#br0" timeOffset="96831.5576">11602 10000 1672,'0'0'73,"0"0"-64,112 0-1,-32-6 42,16-5-47,5-2-3,-4-6-68,-7 0-198,-14-6-104,-15-4-197</inkml:trace>
  <inkml:trace contextRef="#ctx0" brushRef="#br0" timeOffset="101869.2384">15727 6713 49,'0'0'348,"0"0"-322,0 0-26,0 0 33,0 0 37,0 0-26,0 0 16,-7-25 0,6 23-26,-2-2 13,-1 1-2,0 0-5,1 0-17,0 1-20,0 2-1,-5-1 0,1 1 1,-6 0-3,-8 0 1,-8 0-1,-5 0 1,-3 3 0,-5 3-1,2 1 1,-2 1-1,-1 2 0,0-1 1,-2 2-1,0-2 0,-2 0-2,-1 1 2,-1-2 1,-2 2-1,3 0 0,-3 1-1,2 1 1,-2 0 0,2 5 1,3-4-2,1 3 1,-1 3 0,-7 1 0,-1 4 1,-7 1-1,-7 5 0,-2 4 0,-1 3 0,-1 1 0,2 1 0,0 0-1,1 2 1,0 0-6,7-3-14,1 7-12,5 1-5,1 6 7,-1 6 9,-2 4 2,-4 4 6,-2 5-2,-2 4 0,5 3 5,8 0 5,8 0-8,13-5-2,10 2 5,12 0-26,7 3-45,3-1-76,-3 1-68</inkml:trace>
  <inkml:trace contextRef="#ctx0" brushRef="#br0" timeOffset="102102.2107">13125 8777 218,'-21'81'131,"3"-2"-88,1-2-37,7-9 5,4-2 13,6-3-12,0-3-12,13 5-53,8 1 44,3 1-41,3-1 57,3-3-7,4-4 28,5-4-26,0-2 74,1-3-27,3-4 44,1 1-43,2-4-24,0 3-26,5-3-2,2 4-29,1 8-78,3 5 9,1 8 63,2 2-85,1 5 114</inkml:trace>
  <inkml:trace contextRef="#ctx0" brushRef="#br0" timeOffset="104195.9976">18547 7484 247,'0'0'0</inkml:trace>
  <inkml:trace contextRef="#ctx0" brushRef="#br0" timeOffset="104676.1172">15067 6449 1503,'0'0'0,"0"0"-16,0 0 16,0 0 14,0 0 6,0 0-12,0 8-8,0-6 0,0 0-22,0-1-86,12-1-123,34 0-91,30-3-256</inkml:trace>
  <inkml:trace contextRef="#ctx0" brushRef="#br0" timeOffset="105066.6376">21140 6116 1514,'0'0'30,"0"0"-30,0 0-31,0 0 31,0 0 27,0 0-17,0 0-8,0 0-2,0 0 0,0 0 0,-3 0-32,-1 0-86,-5 0-138,2 0-204</inkml:trace>
  <inkml:trace contextRef="#ctx0" brushRef="#br0" timeOffset="110390.6015">5843 18170 1109,'0'0'179,"0"0"-77,0 0-65,0 0 40,0 0 50,0 0-38,0 0-38,-15 0-19,15 0-10,12 0-2,1 0-2,7 0 4,3 0-6,9 0-7,8 0-4,9 0-2,1 0 0,-3 3-1,-9-3-2,-12 3 1,-9-3-1,-5 0 0,-2 0-10,3 0-19,4 0-23,7-3-83,7-1-134,8 0-209</inkml:trace>
  <inkml:trace contextRef="#ctx0" brushRef="#br0" timeOffset="112138.8819">9834 17726 561,'0'0'88,"0"0"-67,0 0-10,0 0 61,0 0 39,0 0-54,0 0-35,-4-69 1,16 60 16,3 1-17,5 2 3,6 3 6,2 3-7,1 0-11,0 17-6,-5 6-3,-7 4 3,-17 1-3,0 2-2,-18 0-2,-15-5 0,-3-4-5,0-4-13,6-8-6,11-2-13,10-6 27,9-1 10,0 0 14,8 0 37,14 0-21,8-5-3,3 5 17,-2 0 5,-3 0-7,-7 8-20,-9 10-14,-12 6-8,-1 4-1,-31 3-3,-14-1-33,-6-5-50,-3-6-45,4-12-126,11-7-165</inkml:trace>
  <inkml:trace contextRef="#ctx0" brushRef="#br0" timeOffset="112556.8506">9712 17287 682,'0'0'29,"-127"15"-18,68 57-11,6 42 1,9 27 45,12 11 54,17-2-9,15-20-33,8-29 28,35-25-56,28-23 4,25-25 6,25-25 8,12-10-18,2-36 7,-14-17 38,-18-20 11,-26-15-25,-24-14-35,-28-7-15,-25-5 8,-19-2-8,-48-1-9,-29 10-2,-12 22-39,-2 33-11,15 32-27,13 23-77,18 4-10,15 11-158,19 3-288</inkml:trace>
  <inkml:trace contextRef="#ctx0" brushRef="#br0" timeOffset="118226.8443">5953 7350 1318,'0'0'0,"0"0"-44,0 0 44,0 0 20,0 0 9,0 0-23,0 0-6,0 0-17,0 21-104,0-17-184,20-4-323</inkml:trace>
  <inkml:trace contextRef="#ctx0" brushRef="#br0" timeOffset="119134.0335">17802 6472 871,'0'0'375,"0"0"-375,0 0-81,0 0 69,0 0 12,0 0 1,27 23 1,-19-7-1,-2-1 2,0 1-3,-1-5 0,-2-4 3,0-3-3,-1-3 0,-1 1 2,1-2 2,2 0 10,6 0-2,4-8 1,1-9-5,5-5-5,-1-3-3,2-6-12,7-1-42,4 2-142,5 7-159,-5 11-247</inkml:trace>
  <inkml:trace contextRef="#ctx0" brushRef="#br0" timeOffset="119492.0214">17517 6392 1041,'0'0'0,"0"0"-131,0 0 109,15 79 22,-1-52 29,-1-2-4,1-2-6,-1-5-9,-2-7 9,-4-5 17,2-6 13,4 0 9,7-18-27,8-13-21,11-5-4,6-6-4,10-3-2,1 3-7,-2 3-30,-9 10-69,-10 8-47,-15 9-88,-13 12-318</inkml:trace>
  <inkml:trace contextRef="#ctx0" brushRef="#br0" timeOffset="128262.3168">4059 3050 552,'0'0'92,"0"0"-32,0 0 95,0 0-34,0 0-44,0 0 13,0 0 14,-43-15-12,47 15 27,20 0-45,21 0-23,33 0-12,32 0-17,21-1-3,14-2 6,-2 2 11,-9-1-5,-6 2-3,-12 0-13,-17-2-2,-14 2-10,-22 0-2,-29 0-1,-16 0 0,-11 0-1,-7 0-2,0 0 2,0 0-10,0 0-18,-7 0-9,-8 0 4,-9-3 3,-7 0-17,-5-2-12,-6 2-12,-7 0-34,-7 3-9,-4 0-13,0 0-20,-1 3-38,9 6 57,8 0-16,13-4-128</inkml:trace>
  <inkml:trace contextRef="#ctx0" brushRef="#br0" timeOffset="129388.4268">11570 3004 1312,'0'0'150,"0"0"-148,126-19 19,-61 9 63,7 0-27,4 5-18,-1 3-14,-1 2-20,-5-2 4,-5 2-6,-7-1 1,-14 1-2,-10 0-1,-11 0-1,-9 0 1,-5 0 0,-6 0-2,-2 0 1,0 0-2,0 0 0,0 0-1,0 0-4,0 0-3,0 0-2,0 0-1,0 0 0,0 0-3,-5 0-5,-7 0 8,-1 0 3,-4 0-4,-1 0-5,-6 3-7,-1 1 4,-5-1 0,-4 2-10,-5-2-16,-7-1 5,-2-2 8,-4 2 30,-2-2 5,3 0 0,7 0 0,8 0 3,14 0-2,10 1 5,12-1 7,0 0 39,9 2 31,28-1-48,23 2-24,17 0-7,10-1 2,-7 1 4,-2-1 8,-8 1-7,-7 0-11,-10 0 0,-12-2-2,-11-1-10,-10 0-53,-9 0-84,-4 0-55,-7 0-99,0-1-83</inkml:trace>
  <inkml:trace contextRef="#ctx0" brushRef="#br0" timeOffset="134178.2465">16384 16358 941,'0'0'92,"0"0"-24,0 0-6,0 0 26,0 0-49,-5 78-9,5-6 28,0 13-7,3-1-3,-1-1-12,-2-7-10,0-9-14,0-9-8,0-10-1,0-12-3,0-7 0,0-9 0,0-8-2,0-9-18,0-3-32,0 0-11,0-19-6,-5-12-42,-2-12 33,-1-6 22,0-7 16,0-6-15,3 1 15,1 6 37,4 7 3,0 8 18,1 10 32,16 8-7,5 7 4,10 7-6,5 8-22,5 0 8,-7 11-3,-8 11-7,-14 4-10,-9 1-2,-4 0 0,-11 2 0,-12-5-5,-3 0 3,5-7-3,0-9-41,4-5-54,4-3-72,3-5-148</inkml:trace>
  <inkml:trace contextRef="#ctx0" brushRef="#br0" timeOffset="134620.1412">16670 16199 704,'0'0'132,"0"0"-79,0 0 52,103-68 29,-65 68-58,-3 2-52,-1 23-13,-8 7-4,-8 4-3,-11 4-2,-7 1-2,0-1-1,-19-1 1,-5-4 0,-3-4 0,2-6 0,8-8 0,4-5 1,8-7 1,4-5-1,1 0 4,0 0 22,11-3 0,20-11-24,18-4-3,14-2-5,5 3-86,2 3-180,-9 1-400</inkml:trace>
  <inkml:trace contextRef="#ctx0" brushRef="#br0" timeOffset="135407.3248">16621 16206 805,'0'0'39,"103"48"-8,-45-2 79,-9 9-20,-17 2-25,-19 4-48,-13 0-14,-16-4-3,-30-8-3,-14-13-65,-9-13-37,-1-20-26,3-6 66,7-26 65,14-17 110,13-7 43,15-1-27,11 4 16,7 9-27,0 12-64,6 10-27,18 16 14,13 3-38,9 16-1,5 24-6,-8 11 0,-12 12-26,-13 7-33,-16 0-61,-4-4-24,-29-9-50,-15-11-30,-9-17 49,2-18 180,3-11 2,12-19 126,17-20-38,18-14 134,4-11-74,37-9-96,15 0-1,12 8 16,0 18-6,-3 19-6,-7 26-41,-9 7-14,-13 35-3,-18 21-5,-15 14 5,-18 9 2,-34-6-42,-8-8-40,-5-20-4,6-27 41,12-20 35,14-8 11,21-32 24,12-14 33,27-10-30,35-6-27,29 2-12,27 2-91,17 12-241,8 12-129</inkml:trace>
  <inkml:trace contextRef="#ctx0" brushRef="#br0" timeOffset="135880.964">17694 16240 1484,'0'0'47,"0"0"-47,0 0-11,-3 97 11,7 9 59,8 15-7,-2 0-33,-2-5-17,1-12-2,-6-12-1,-2-19-5,1-20-47,2-24-34,-2-24-25,-1-10-6,-1-39 84,0-22-36,0-18 56,0-13 14,0-15 23,0-6 8,0-2-7,5 4 5,5 18 39,6 26-8,8 22 19,4 25-46,8 20-26,5 5-5,6 36 3,-5 18 8,-9 13-4,-18 11-5,-15 4-4,-15-2 0,-25-5-3,-9-13-27,1-15-70,2-16-50,10-20-16,11-11-98,22 0-55</inkml:trace>
  <inkml:trace contextRef="#ctx0" brushRef="#br0" timeOffset="137072.3262">18262 17043 1048,'0'0'194,"0"0"-185,0 0 28,0 0 65,0 0-72,0 0-26,-88 99 12,80-24-14,7-4-2,1-11 0,6-14-10,15-21-45,4-11-23,1-14-4,0-8 46,0-21 33,-4-9 3,-7-7 7,-2 0 17,-2 1 9,-5 13 4,-3 14-3,1 12-14,-1 5-20,5 22-2,1 14-1,2 8 3,-2 2 0,2-4-7,5-9 3,4-13-16,8-11 8,3-9-1,5 0 9,0-27 4,-6-2 9,-9-5 17,-10-2 19,-11 0-12,0 2-11,-14 0-19,-13 7-3,-3 9-40,3 7-13,6 11 1,11 0-2,10 5 19,0 5 25,13 5 6,17-3 4,6-3 7,1-2 26,0-1 13,-9-2-7,-6 3-12,-6-2-8,-2 5-11,-3 1 3,-5 6-6,-2 5-4,-4 0 0,0 3 0,0-4-1,-8-5-1,2-7-1,5-5 0,1-4 1,0 0 1,0 0 6,13-9-3,2-1-3,1 0 0,-2 1-3,-3 4 3,-2-1-39,-2 2-35,-1 2-3,-2-4-46,-1-3-30,-2-4 23,-1-4 107,0 1 23,0-4 74,0 1 34,0 5-23,-7 4-1,3 5-29,-4-1-36,2 3-8,0 1-7,-1 1-1,2-3-2,2 3 2,3-1 5,0 0 42,0 2 18,0 0-27,0 11-25,3 19-11,9 12 9,-2 10 9,-3 4-2,-7-3-5,0-5-8,0-7 10,0-7-11,0-9-7,0-7 1,0-10-1,-2-5-3,2-3-33,0 0-26,0-20-40,0-11-47,5-10-47,6-10 20,0-5 114,-4-4 62,2 1 25,0 11 137,3 14 13,1 13-12,-2 17-32,7 4-43,1 13-58,5 19-6,3 6 3,-13 4-16,-7-2-9,-7-3-2,-13 0-16,-19-8-116,-4-11-97,-1-14-202</inkml:trace>
  <inkml:trace contextRef="#ctx0" brushRef="#br0" timeOffset="137792.1371">19057 17123 615,'0'0'78,"0"0"-76,82-42 96,-76 42 68,0 31-127,-6 19 19,0 12 9,0 5-15,-6 3-17,-5-8-20,4-9-8,0-6 2,2-11 3,3-8-11,1-11-1,-1-9 0,1-8-7,-4 0-45,-1-13-16,2-16-97,0-7 28,4-10 61,0-9 76,0-11 3,14 1 55,5 1 34,1 13 37,2 16 14,-3 16-47,-2 18-50,0 1-30,-5 31-14,0 16 10,-9 11-12,-3-1 0,0-3-12,0-10-8,-3-11-26,3-14-12,0-13 13,14-6 26,10-15 19,6-15 1,1-7 15,-5-5 56,-2-2 8,-6 3 0,-11 8-17,-2 12-33,-5 13-15,0 8-15,0 8-4,-9 22-9,-3 9 5,1-2-37,10-1-33,1-10 9,3-8 12,16-6 18,5-5 24,-3-7 15,3 2 9,-3-2 41,-6 0-3,-4 0-10,-5 0-7,-6 0-16,0 3-14,0 2-1,0-4-2,0 2 3,0-3 0,0 1 2,0-1 2,0 0 9,0 0 12,5 0-3,4 0-15,2 0-7,2 0-8,0 0-55,-2-8-30,-1-5-45,0-7-64,-1-8 4,1-10 0</inkml:trace>
  <inkml:trace contextRef="#ctx0" brushRef="#br0" timeOffset="138081.188">19998 16857 1233,'0'0'100,"0"0"-36,0 0 47,0 0-21,83-5-31,-20 14-31,7-1-28,-4 0-20,-15 1-172,-20-3-235,-18-1-619</inkml:trace>
  <inkml:trace contextRef="#ctx0" brushRef="#br0" timeOffset="138200.8546">20175 17022 1045,'0'0'0,"0"0"-373,109 0-290</inkml:trace>
  <inkml:trace contextRef="#ctx0" brushRef="#br0" timeOffset="139251.0079">21357 16640 1010,'0'0'269,"0"0"-163,0 0-5,0 0 21,0 0-61,0 0-41,1 62 9,7-11-4,-4-1-15,-1-6-9,-3-8-2,0-8-12,0-9-96,0-8-76,-3-11-100,-9 0-147</inkml:trace>
  <inkml:trace contextRef="#ctx0" brushRef="#br0" timeOffset="139526.6971">21279 16693 321,'0'-72'718,"0"-1"-599,3 9-55,8 16 76,-1 14 6,5 15-97,5 13-44,11 6-5,13 20-10,3 22-21,-12 16-70,-27 9-114,-16 5-74,-39-2-48,-11 1 111,-1-6 226,16-5 186,13-11 4,17-13 27,10-9-19,3-13-21,10-6-51,20-5-60,12-3-8,13 0-37,6-3-21,-3-11-11,-5-4-85,-6-5-120,-11-7-64,-9-5-178</inkml:trace>
  <inkml:trace contextRef="#ctx0" brushRef="#br0" timeOffset="139790.0498">21615 16297 851,'0'0'233,"0"0"-222,0 0 1,0 0 116,0 0-12,103-45-64,-69 79-18,-4 7-9,-11 9-13,-11 1-12,-8-2-1,0-1-3,-15-9-6,3-8-20,3-11 6,6-11-14,3-7 18,0-2 20,21-9 0,12-13 1,9-3-2,2 0-28,-4 0-58,-5 6-169,-7 9-251</inkml:trace>
  <inkml:trace contextRef="#ctx0" brushRef="#br0" timeOffset="140216.4418">22044 16838 1185,'0'0'238,"2"101"-197,-1-46 25,-1-4 49,0-6-42,0-6-61,0-6-10,0-9-2,0-12-3,0-9-10,0-3-63,0-25 20,0-18-20,0-14 23,0-15 37,3-12 15,6 0-5,6 5 6,3 14 3,6 21 40,1 17-4,1 14-17,0 13-16,-4 7-6,-3 21-4,-9 11 2,-8 6 1,-2 5 0,-19-2-4,-9 2-15,-4-5 8,0-7 5,8-9 7,7-14 1,11-5 0,6-4 3,1 2 36,24 2 26,14 2 5,9 0-19,10-3-31,6 1-21,3 0-4,5 0-90,-2 0-110,-13-6-187</inkml:trace>
  <inkml:trace contextRef="#ctx0" brushRef="#br0" timeOffset="140562.9816">22860 17020 1403,'0'0'206,"0"0"-206,0 0 0,-65 96 18,18-38 25,-5 2-32,3-4-9,9-10-2,15-12-2,14-10-8,11-12-69,1-12-86,29 0-67,9-23-79,12-13 31,1-9 280,-1-5 52,-6 3 118,-8 9 37,-14 14-12,-13 14 9,-6 9-76,-4 1-42,-4 25-73,-13 13 8,-8 11 18,-5 1-16,0-1-18,6-8-5,3-2-1,11-4-34,6-7-130,4-5-149,0-10-435</inkml:trace>
  <inkml:trace contextRef="#ctx0" brushRef="#br0" timeOffset="151292.1687">904 2012 1222,'0'0'40,"0"0"-40,0 0-47,0 0 47,57 94 7,-30-62 1,-5 4-2,2-5-4,-8-6 0,-1-6-2,-7-9 1,-2-5 0,-1-5 3,9 0 7,6-7 32,14-20 7,18-15-11,12-8-20,14-4 2,1-3 9,-2 3-22,-11 4-8,-11 7-12,-16 8-81,-14 14-71,-17 16-119,-8 5-370</inkml:trace>
  <inkml:trace contextRef="#ctx0" brushRef="#br0" timeOffset="151591.2743">743 2196 1265,'0'0'0,"0"0"-40,0 0 34,0 0 6,19 85 16,-10-68 12,2 1-16,7-6-7,0-2 5,7-5 4,11-5 15,16 0 28,11-24-18,18-10-28,3-9-5,7-3 2,-7-5 0,-5 1-8,-16 1-36,-13 8-149,-19 4-268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1-16T09:53:03.502"/>
    </inkml:context>
    <inkml:brush xml:id="br0">
      <inkml:brushProperty name="width" value="0.05292" units="cm"/>
      <inkml:brushProperty name="height" value="0.05292" units="cm"/>
      <inkml:brushProperty name="color" value="#1F497D"/>
    </inkml:brush>
  </inkml:definitions>
  <inkml:trace contextRef="#ctx0" brushRef="#br0">1841 2196 786,'0'0'267,"0"0"-265,0 0 0,0 0 83,0 0 12,0 0-9,0 0-22,149 8 22,-16 1 6,37-4-32,31 1 3,23 0-10,1-1-7,0 2-18,-19-2 4,-31 3-10,-29-2-9,-37 4-2,-42-3-8,-27 0-5,-25-2-1,-12-4-8,-3 1 1,0-1-8,-6-1-15,-13 0 2,-5 0-17,-7-1-72,1-9-95,9 0-158</inkml:trace>
  <inkml:trace contextRef="#ctx0" brushRef="#br0" timeOffset="742.2836">8237 2104 188,'0'0'236,"0"0"-236,-106 9 0,67-4 70,-1 3 24,-1-2-34,4 0-14,6 1 25,9-3 34,11-2-26,7-2 5,4 0-4,0 0 32,34 0 15,42 0 23,49 0-35,54-3-30,30-10-24,21 6-3,-6 0 4,-14 2-8,-13 4-35,-20-2 3,-26 3-4,-39 0-8,-41 0-3,-38 0-5,-25 0-2,-8 0-12,0 0-10,-3 4-23,-8 6-8,-8-3-13,-1-2-83,0-3-133,6-2-221</inkml:trace>
  <inkml:trace contextRef="#ctx0" brushRef="#br0" timeOffset="1576.0449">11866 2301 1041,'0'0'242,"0"0"-221,154-28 49,-10 16 94,53 3-45,39-1-48,29 5-9,11 2-15,-3-1-6,-1 4 1,-12-3-16,-9 1-7,-15-1-18,-31 0 10,-32 2-3,-35 0 0,-35 1-3,-33 0-1,-29 0-3,-21 0-1,-14 0-4,-6 0-7,0 0-3,0 0-6,0 0-2,0 0 5,0 0 7,0 0 10,0 0 4,0 0-1,0 0-1,0 0-1,0 0 0,0 0-1,0 0-2,0 0 1,0 0-6,0 0 5,0 0-3,0 0 0,0 0-1,0 0-8,0 0-5,0 0-14,0 0-30,0-9-102,12-6-302</inkml:trace>
  <inkml:trace contextRef="#ctx0" brushRef="#br0" timeOffset="4365.8473">21045 1006 336,'0'0'371,"0"0"-369,0 0-2,0 0 109,-6-73 43,3 70-47,3 1-28,0 2-25,0 0-6,0 0 0,0 0-8,0 0-9,0 3-22,0 16-6,0 12 0,0 22 4,0 25 44,0 29-15,-4 24-9,4 19 5,0 12-3,14-1 3,2-8-27,-2-10 4,-3-16 6,-4-13 1,0-15-4,-5-16-6,0-16 0,-1-19-3,1-17 0,-1-14-1,1-9 0,-2-7 0,0-1 0,0 0 7,0-13-6,0-23-1,-6-22-58,2-18-13,4-14-69,0-17-29,0-10-66,5-6-15,-5-3 167,0 3 3,-3 8 80,-13 8 0,-1 7 24,2 6-20,3 9 28,4 10-26,5 10 46,-3 9-34,0 10 12,-9 8-20,0 6-7,-3 10-3,4 7 0,7 1 3,5 5 72,2 2 53,0-2-95,6 3 28,7-1-43,4 4 9,0 1-14,11 2-12,7 0 0,11 2 2,4 9 4,6-3 12,-3 0 15,1-3-3,-2-1 4,-4 1-7,-4-5-16,-11 0 2,-10 3-3,-13-3-3,-8 0-4,-2 0-1,0 1 5,0 2-8,0 2 0,0 7-8,-2 10 8,-4 16 0,-2 16 2,-6 23 22,-1 25-2,-2 19-5,1 11 2,2 5 3,6-7-11,1-12 0,4-11 3,3-12-6,0-12 2,0-10 4,7-7 0,0-7-3,2-7-7,-1-10-1,0-10-2,-2-12 3,-3-9 0,-1-8 1,-2-1 1,0-2 6,0 0 7,0 0 1,0 0-6,0 0-5,0 0 1,-3 0 1,-16 0-7,-17-3 1,-13-6-3,-12-1-2,-5 2 0,-6-4-3,-6-5 2,1-9-41,3-9-31,11-6-114,20-3-191</inkml:trace>
  <inkml:trace contextRef="#ctx0" brushRef="#br0" timeOffset="5746.5238">20174 1101 757,'0'0'149,"0"0"-145,0 0 40,0 0 3,0 0 13,160 110 54,-44-33-24,28 11-32,25 9-27,13 1-14,3-4 17,-9-6-1,-12-10 16,-19-11-21,-19-11-8,-22-12-6,-18-8-4,-17-7-6,-17-8-4,-15-3 0,-13-5-2,-9-2-4,-2-2-6,-5-1 3,-2-3 3,-2-4-4,-4-1 7,0 0 3,0 0 0,0 0-1,0 0 0,0 0-3,0 0-1,0 0 3,0 2 2,4 2 0,9 4-4,4 3 3,3 2 1,-2-4 1,-8-1 0,-5-4 0,-5-4 0,0 0-1,0 0 0,0 2-3,-5 3-1,-7 5 2,-7 4 2,-4 2 1,1 0-1,-3 1 2,-2-4 1,-1 0 2,-2-1-1,-2-2 6,1 3 4,5-2-9,9 4-1,7-1 4,7 0 1,3-1-3,0-3-1,0-3-4,0-5 3,0-2-3,0 0 5,-8 0 3,-5-12-2,-4-11-3,-8-5-3,-3 1-1,-2-1 2,-2-1-2,-6-7-1,-12-11 1,-17-7 0,-21-10 1,-13-6-1,-16-1 0,-8-3-2,-2-1 1,-1 7 0,9 4-1,5 5 2,9 5 0,6 3 1,4 1-1,7 1 0,3 3-2,11 7 0,15 8-13,13 9 8,10 4 3,6 1-2,5 1 4,5 5 2,8 1 0,8 3 3,4 4-3,0 1-1,0 2-2,0 0-9,0 0-8,0-3 9,4 1 7,4 1 2,5-3 2,5 1 0,8-1-1,2-1-3,2 2 4,-7-1 1,-3 1 0,-10 3-1,-5-4 3,-2 1-3,0 2 3,0 1-3,7 0 0,8 0-1,15 0-5,13 6 1,8 5-4,2 0-42,1-4-50,4-7-145,2 0-812</inkml:trace>
  <inkml:trace contextRef="#ctx0" brushRef="#br0" timeOffset="6812.1362">21936 1356 677,'0'0'223,"0"0"-223,0 0 0,0 0 37,0 0-10,0 0-7,-74 10 47,13 5-6,-21 6-21,-16 2-10,-19 8 3,-13 7-9,-16 6-8,-9 9-16,-9 10 0,-3 2-2,5-1 1,15-3-5,24-11 5,27-13-4,34-12 0,26-8-4,19-9 4,10-5 5,4-2 0,3-1 3,0 0 9,0 0 18,0 0 17,0 0 18,0 0-34,3 2-31,9 4-5,3 7 3,5 1 2,3 6 1,-2 3 1,5 8 0,2 4-1,1 2-1,3 1-1,-5-5 1,-4-7 0,-3-4-2,-8-7 2,-2-4 0,-4-5 0,-3-6 0,4 2 0,1-2 2,6 0 1,5 0 7,6-3-1,7-12 3,4-3 1,11-4 6,5-4 0,10-4-4,6-3 4,2-4 13,6 0-2,5-5-17,5-2-7,5-4-1,2-3 2,1 0-4,-3 0 1,-3 3 0,-9 4-4,-12 8 0,0 9-2,-4 8-2,-2 8 1,-1 5-2,-13 4 4,-11 2-2,-9 0 1,-11 0 0,-4 0 0,-4 0 1,-2 0 1,0 0 0,1-1 1,-1-3 3,0-1 0,0-2 2,0-1-4,3 1 4,-3 2-4,0-2-2,-2 2 0,-2 0 1,-2 3 1,0 0 1,0-5-3,-15-6-8,-15-6-1,-13-8 2,-10 0 1,-8 2 4,-6 0-16,-1 2-60,2 3-179,9 2-424</inkml:trace>
  <inkml:trace contextRef="#ctx0" brushRef="#br0" timeOffset="25132.7704">21296 972 936,'0'0'0,"0"0"0,0 0 41,0 0 35,0 0-15,0 0-1,0 0 9,-18-41-2,15 30-26,0-3-12,-2-5-12,-1-3-14,-4-5-1,-4-6 2,-2-3-2,-2-1-2,2 3 0,2 2 3,4 6 8,3 5 0,-3 4-5,4 4 6,-1 1-1,4 3-3,-1 1 5,4 1 10,0 2 17,0 0 2,1-1-15,8 0-6,5 1-9,11-2-3,18 5 1,38 2-5,42 0 3,47 14 6,38 1-1,17-2 0,3-4 20,-9 1 2,-17-3-8,-20-2-3,-18-3-13,-21-2-9,-28 0 2,-28 0-4,-32 0 0,-27 2-1,-19-1-1,-9 5-18,0 3-53,-18 9-53,-18 2-79,-10-2-145,-6-4-542</inkml:trace>
  <inkml:trace contextRef="#ctx0" brushRef="#br0" timeOffset="26089.1528">22068 1504 898,'0'0'85,"0"0"-84,0 0 49,0 0 39,0 0-56,0 0-16,-12-6 4,8-3-10,-1-2-2,4-4 16,1-3 18,0-2 5,0-3-28,0 4 6,0-3-17,4 0 12,-1-1 0,2 1-13,-1-3-2,-2 0 1,-1 2 0,-1 3-2,0-1 2,1 8 2,1-1 15,3 4-11,-4 4-5,2 3 23,0 0 1,0 3-8,2 0-8,2 0 1,8 0-2,15 0-6,23 4-3,28 16 8,29 2 12,29 2 3,24-4-1,11-3-1,2-3-7,-11-5 4,-20-1-1,-19-3-14,-26 1-1,-20-2-4,-24-2-1,-24-2-2,-20 0-1,-11 0-3,-1 0-13,-4 5-70,-24 2-145,-17 0-163,-12 3-582</inkml:trace>
  <inkml:trace contextRef="#ctx0" brushRef="#br0" timeOffset="27039.5443">22046 2280 346,'0'0'719,"0"0"-706,0 0 4,0 0 124,0 0-23,0 0-54,15-29-52,-15 29-12,3 3-14,-1 14 14,6 10 1,0 5 9,-1 2 4,5 4 4,-2-1-6,4 3-7,-2-4 9,4-2-9,-2-7 1,-2-11 4,-4-7-5,2-9 10,-3 0 9,-4 0-3,-3 0 8,5-3 9,-2-3 1,4-1-6,3-2-17,4-6-2,10-4-7,13-3 2,21-3-2,23-3-3,26 0 3,24 3 2,4 0 15,3 6 3,-14 0 1,-15 2-9,-8 4 3,-11 3-8,-14 4-5,-9 2 1,-19 3 1,-14 1-8,-15 0-1,-13 0-2,-6 0-3,0 0-1,0 0 0,0 0 2,0 0 2,0 0 0,0 0 0,0-2 0,0 2-2,0 0 1,0 0-3,0 0-5,0 0-8,-1 0-3,1 0-5,0 0-7,0 0-37,0 0-109,0 0-239</inkml:trace>
  <inkml:trace contextRef="#ctx0" brushRef="#br0" timeOffset="31862.0599">12348 8735 746,'0'0'52,"0"0"82,0 0 92,0 0-69,0 0-21,0 0-43,0 0-16,-5-62-48,5 79-24,0 17-1,0 10 11,0 10 0,0 1 1,-3-2 1,-3-5-11,5-7-4,1-4 1,0-8-2,0-7 2,0-5-1,0-6-1,0-3-1,0-7 0,0 0 0,0-1 3,0 0-3,0 0 6,0 0-4,0 0 3,0 0-4,0 0-1,0 0 0,0 0 0,0 0 0,0 0 2,0 0-1,0 0-1,0 0 0,0 0 0,0 0-1,0 0 0,0 0 1,0 0 0,0 0 0,0 0-1,0 0 1,0 0 0,0 0 0,0 0 0,0 0-2,0 0 1,0 0 1,0 0-3,0-2 3,0-6 0,0 1 0,0-3 0,0 1 0,0-3 2,0 2-2,4 1 0,10-4 1,6 7 2,12 5-3,8 1 2,12 5 1,2 19 2,1 8 1,-9 9 4,-13 7-4,-17 8-3,-16-1-3,-4 1-2,-29-6 2,-11-8-1,-8-6-1,-4-8-3,1-9-5,3-8-12,4-11 8,11 0 1,12-4 9,10-9 4,10-6 7,5 0 4,0 2 5,20 3 1,16 3-9,11 9-4,10 2-1,5 10 1,-1 12 0,-4 9 0,-6 5-3,-11 5 1,-10 3 0,-16 3-1,-14 0-1,-14-4 0,-32-4-2,-17-6 2,-10-10-14,-11-9-16,7-13-24,7-1-4,17-7 31,20-15 24,19-3 3,14 1 11,9-2 30,34 4-14,15 12-8,10 8 2,6 2-4,-3 22-8,-11 11 3,-12 6-3,-12 6-7,-15 2-1,-12 2-1,-9-2-1,-14-5 0,-20-6-7,-12-9-32,-4-10 12,0-12-3,-1-5-11,7-4 34,10-16 8,7-2 8,10 0 12,11 3 37,6 6-1,0 5-17,0 3-20,0 5-8,9 0-11,5 3-5,6 12 3,1 5 2,-2 6 0,-2 3 3,-1 3-1,-4 2 5,1 5 1,-4 3 5,-1 5 3,-5 4-9,-2 2 9,-1-2-10,0-1 8,0-3 12,-9-3-13,2-1 5,-1 0-6,1-3 13,3-3-10,1-2-7,3-3 2,0-3-10,0 0 0,0-5 0,0-5 0,0-5 0,0-4 0,0-5 0,0-1 0,0-3 0,0-1 0,0 0 0,0 0 0,0 0 0,0 0 0,0 0-18,0 0-57,-1-10-29,-3-10-219,1-5-685</inkml:trace>
  <inkml:trace contextRef="#ctx0" brushRef="#br0" timeOffset="33863.3392">14141 8913 466,'0'0'0,"0"0"-27,1-74 27,-1 49 11,-1-2 47,-5 0 14,-1 2-39,0 2-8,-3 4 9,-1 2 2,1 2 41,-2 3 39,4 0-19,2 1 22,2 3-4,-1 0-26,5 4 5,0 1-34,0 3-20,0 0-26,0 23-13,-2 19 4,-1 16 8,0 10 1,-2 1 0,0-1-6,2-7-7,2-8 0,1-8 0,0-9-1,0-11 1,8-8-1,-2-11 1,-2-3-1,-1-3 2,1 0 3,1-3 0,-1-14 0,2-6-1,0-2-4,0 1 0,2-1 1,-1 4 0,2 1 0,1 4 1,1 2-1,3 3-1,5 6 0,4 5-1,10 0-2,6 17 3,6 14 1,-3 10 7,-5 6-1,-12 4 1,-11 7 0,-14 0-4,0-1-2,-29-7 0,-12-7-2,-7-9-3,-7-8-4,-3-11-36,1-10 2,3-5 11,10-3 14,14-18 14,10-1 2,17-5 5,3-1 24,15 4 2,19 3-12,10 11-3,7 10 5,9 0-7,0 27-4,0 10 5,-5 5-7,-9 5-1,-10 6-5,-13 1-1,-19-1-1,-4-4 0,-15-4 0,-22-9-2,-8-8-8,-7-11-32,-3-11-6,7-6 11,5 0 17,12-14 14,12-6 6,13-1 3,6 1 16,6 4 21,21 6-24,11 10-5,8 0 2,6 10 0,0 17 1,-7 8-4,-9 9-1,-15 7-5,-17 8-3,-4 3-1,-35 3-1,-21-5 0,-14-9-14,-10-7-30,3-17-9,3-14 4,13-13 7,18-9 30,16-17 13,19-8 21,8-6 39,12 4-10,20 0-25,2 10 15,-1 9-12,-5 10-14,-7 7-10,1 5-4,-5 19-4,0 7 3,0 1 1,-5 4 5,-2-5-1,1 1 8,-2 2 8,0 3 0,-3 10 14,1 7 11,-4 7-32,-3 1 14,0-1-7,-2 1 0,-11-1-3,1-2-7,-1-4-4,2-6 0,3-11-4,4-8-2,3-9 0,1-6-2,0-6-1,0-4-12,0-2-32,0-3-31,0 0-118,9 0-145,13-3-599</inkml:trace>
  <inkml:trace contextRef="#ctx0" brushRef="#br0" timeOffset="35228.0503">15781 8693 1018,'0'0'69,"0"0"-69,0 0 3,0 0 21,0 116 79,0-42-20,0-3-26,2 0-13,-2-6-15,0-7-15,0-5-14,0-13 3,0-10-2,0-11-1,0-12 0,4-5 0,-3-2 2,3-5 11,2-16 2,1-8-15,2-5 0,3 1 0,1 8 0,5 2 0,6 8 1,7 7 1,8 4-1,6 4-1,6 2 5,-4 18 10,-6 11 9,-8 13-2,-8 8 1,-12 4 0,-5 4-12,-8-4-8,-15-3 3,-19-3-6,-14-8 0,-8-8-3,-2-12-24,2-11-18,5-11 6,12-8 15,14-18 6,14-8 18,11-4 0,9 3 6,29 5 11,12 9 3,15 17 0,5 4 6,4 28-1,-7 19-4,-10 9-3,-18 8 1,-15 3-9,-18-1 0,-6-3-6,-27-5-4,-22-10 0,-11-11-2,-12-9-26,2-12-13,3-14-2,13-2 6,15-18 25,17-11 12,18-7 4,4 0 10,9 0 12,16 13 5,9 10 3,7 13-14,6 4-12,1 28-5,-3 14 2,-11 12-5,-12 5 6,-15 4-6,-7-1 0,-25-3-1,-10-5-1,-10-13-4,-1-9-17,1-18-12,5-13-2,9-5 20,4-15 17,6-9 2,0 2 4,10 5 26,7 5 17,1 7-15,3 5 21,0 3-31,12 31-23,8 16 0,5 16 11,-1 6 7,-2 3 4,-5 7 1,-3 2 8,-6-1-2,-4-3-4,-4-6-8,0-11 1,0-8-5,-1-10-9,-7-9-5,0-11-1,0-11-1,2-6-36,-2-8-30,0-5-57,4-18-142,4-7-427</inkml:trace>
  <inkml:trace contextRef="#ctx0" brushRef="#br0" timeOffset="36443.7216">11775 8439 1220,'0'0'16,"0"0"-11,0 0-5,-44 79 29,28-43 0,3-2-2,2-4-6,1-6-14,5-7-4,2-8-3,3-4-6,0-5-1,0-4 3,0-21 0,11-10-16,4-13 16,5-7 4,9-3 0,10 5 21,4 9 15,2 11 27,-7 15-8,-9 9-37,-14 9-11,-5 0-7,-10 16-1,0 5 0,-10 3 1,-17 0 3,-7-5-3,-1-7-14,0-7-20,5-5-5,10 0 31,10 0 8,8 0 16,2 0 50,0 0-20,0 0-30,9 10-13,5 16 5,1 9 12,-4 10 0,-5 2-4,1 1-12,0 0-4,7 2 0,11 1-10,4 5-61,7 2-146,2-2-326</inkml:trace>
  <inkml:trace contextRef="#ctx0" brushRef="#br0" timeOffset="37335.6116">11639 10903 1205,'0'0'5,"0"0"1,0 0 25,0 0-26,9 119 56,3-65-42,-3-5-9,-3-9-9,0-7-1,-5-10 0,3-14-5,0-9-33,-4-7-36,1-24 0,-1-15-31,0-7 102,0-4 3,5-4 29,2 0 38,6 7 7,10 7 3,8 13 4,9 15-14,2 13-35,-1 6-21,-8 19-4,-13 13-2,-12 12-3,-8 1-2,-27 5 0,-21-5-2,-9-5-14,1-9-38,11-7 11,17-8 32,13-6 11,15-2 3,0-1 25,21 3 46,15-1-19,5 4-22,9 2 6,6-2-34,-1-1-5,-1-2-4,-3-2-21,-8-1-47,-13-3-23,-11-4 7,-7 0 53,-10 0 35,-2-3 19,0-5 66,-2 2 18,-8 4-19,1 2-20,-2 14-15,0 25-8,0 14 11,2 10-22,1 9-17,6 0-9,2 3-4,0-6-22,1-11-195,11-17-241</inkml:trace>
  <inkml:trace contextRef="#ctx0" brushRef="#br0" timeOffset="38221.9777">13754 8262 707,'0'0'266,"0"0"-260,0 0 90,0 0 19,0 0-37,0 0-21,-4-19-14,4 19-10,0 0-10,0 0 1,0 3-12,0 13 5,0 2-5,1 1 5,5 3-8,0-2-1,-1 0 1,1-5 9,4-1-11,-1-4 0,4-3 3,5-3-3,0-4-5,6 0 1,0 0-1,0-14-1,-1-2-1,0-7 0,-1 0-1,-2-2-2,-8 0 2,-3-3 1,-4 0 3,-5 0 3,0 9 4,0 5 27,0 9 17,0 5-22,0 0-16,-2 23-15,-9 19 0,-4 16 20,-10 14 9,0 1-17,-2 0-1,4-3-12,7-5 0,7-8-10,5 0-107,4-6-167,0-5-148</inkml:trace>
  <inkml:trace contextRef="#ctx0" brushRef="#br0" timeOffset="38911.7288">14099 11076 894,'0'0'113,"0"0"-82,19 77 95,-18-45-30,-1 1-47,0-1-38,2-2-9,1-7-2,1-4 0,1-6 4,4-4-2,3-3 7,3-6 11,6 0 14,1-6 1,-2-13-13,-6 1 4,-5-2 4,-6 8-5,-1 3 0,-2 6-4,0 3 9,0 0-10,0 6-9,0 19-10,0 9 0,0 10 20,0 3 4,-4 2 0,-6 0-2,-1-9-11,2-7-3,1-10-9,5-7-2,3-10-13,0-2-81,7-4-64,19 0-82,2-4-176,0-8-223</inkml:trace>
  <inkml:trace contextRef="#ctx0" brushRef="#br0" timeOffset="39076.5211">14406 11526 1157,'0'0'128,"0"0"-65,0 0 138,9 79-68,-9-38-71,0 1 12,-1-1-41,-9-2-22,3-5-7,7 3-4,0-1-22,10-3-116,17-8-236,5-11-669</inkml:trace>
  <inkml:trace contextRef="#ctx0" brushRef="#br0" timeOffset="40591.55">16038 8208 601,'0'0'108,"0"0"13,0 0 40,0 0-50,0 0-64,0 0-6,-3-35-14,3 35-18,0 0-9,-2 0 1,2 0-1,-1 1 0,-1 13 8,0 9 25,-1 9 13,1 11 35,2 6-39,-2-1-14,1 0-13,-1-7-10,-1-5-4,0-7 0,2-9-1,-1-7 0,1-8 0,1-4 1,0-1-1,-3 0 7,-3-9 0,-1-13-7,-2-6-8,1-4 2,6-8-10,2-3 0,0-4 11,10 0 5,18 4 4,8 6 9,6 10 1,1 8-4,-6 10 12,-9 9-9,-7 0-4,-9 13-6,-6 11-2,-6 6 2,-3 4-2,-25 0 2,-9-3-3,-10-2-3,-2-8-24,7-5-3,14-9 6,13-4 9,15-3 15,0 0 3,26 0 25,14 5-9,12 3 19,0 5 17,-7 5-4,-8 6-16,-8 7-11,-10 0 1,-13 5-8,-6 3-13,-15-2 0,-24-1-3,-12-5-1,-11-6-19,-11-9-39,0-4-46,1-7-12,6-5-155,20 0-321</inkml:trace>
  <inkml:trace contextRef="#ctx0" brushRef="#br0" timeOffset="41581.4582">16053 11425 1054,'0'0'97,"0"0"-7,0 0 108,0 0-110,0 0-77,0 0-6,-6 46-5,1 6 4,2 1 0,0-1 1,2-12-5,-1-7 0,2-11-1,0-10-4,0-11-18,0-1-19,0-26 23,-1-15-58,-1-10 49,0-7 28,2-2 0,0-1 7,7 3 23,15 7 5,7 10 11,4 12-11,0 8-14,-5 14-12,-3 7-1,-6 3-5,-8 19-3,-10 8-3,-1 2 1,-13 3 1,-17-3-2,-9-5-12,0-6-6,5-7 1,13-7 12,12-6 8,9-1 0,6 0 27,26 0 5,12 4 0,7 3 26,-2 1 19,-6 6-31,-10 4-24,-9 6-8,-13 5-5,-11 6-4,-2 0-1,-29 0 0,-12-2-4,-8-9 1,-8-7-1,0-9-7,5-8-15,11 0-7,11-10-6,13-9 8,13-1-3,6-2-18,20 3-27,26 6-89,15 2-145,8 7-312</inkml:trace>
  <inkml:trace contextRef="#ctx0" brushRef="#br0" timeOffset="41733.775">16491 11811 1432,'0'0'37,"0"0"89,11 102 34,-11-59-76,0 1-42,-7 4-21,-7 0-20,0 3-1,0-4-72,3-6-261</inkml:trace>
  <inkml:trace contextRef="#ctx0" brushRef="#br0" timeOffset="44438.7603">12362 8724 685,'0'0'17,"0"0"-15,0 0 26,0 0 82,0 0-33,0 0-17,0 0-17,-1 8-7,1-8 9,0 0 3,0 0-11,0 0 11,0 0-3,0 0 9,0 0-5,0 0-14,-2 0-18,-3 0-5,-1 0-6,0 0-4,0-6 6,-2-2 9,2-3 16,2-3 16,-1-3 1,4-2-21,-4-2-16,2-6 8,2-5-12,-1-7 2,0-9-6,2-6-1,0-10 0,0-5 2,0-3-1,-1-3 3,-6 0-2,3 0 14,-1-3-9,1-9 6,2-5-1,-1-9-12,-6-1-3,-3 6 1,-3 7 41,-7 13-39,-2 11 2,2 4-1,-1-3-4,2 2 6,2-1 0,1 4-4,6 9 0,5 7-1,2 4-1,5 2 1,0 5 0,0 1-2,0 4-4,8 1 1,1 2-1,2 1-9,-3 4-11,-2 5-13,-1 7-32,-4 5-89,5 2-86,9 2-186</inkml:trace>
  <inkml:trace contextRef="#ctx0" brushRef="#br0" timeOffset="45313.0952">14121 8753 406,'0'0'541,"0"0"-532,0 0 14,0 0 119,0 0-28,0 0 7,-2 1-9,1-1-28,-6-3-8,-1-10-24,-4-7-23,-4-10-5,-1-9-2,-2-12 1,3-16-3,5-23 1,7-24-8,4-23-9,0-14 3,9-5-5,4 8 0,1 6 0,-5 10 2,-2 6 1,-4 3 1,-3 0 5,0 4-6,0 4 2,-10 5-3,2 15-2,-2 8-2,6 12 2,-1 12-1,2 8-1,0 12 0,-2 9 0,1 12 0,-2 8 0,4 6-4,2 5-3,0 3-10,0 0-45,2 22-86,16 12-48,7 2-124,6-2-273</inkml:trace>
  <inkml:trace contextRef="#ctx0" brushRef="#br0" timeOffset="46090.0032">15811 8844 585,'0'0'427,"0"0"-423,0 0 12,0 0 122,0 0-50,0 0-20,-4-45 30,-2 37-38,0-6-7,-1-5 11,-3-6 10,3-9-17,-2-11-12,-3-10-15,3-16-8,-2-16-7,-2-22-8,1-20-1,-3-13 0,2-13-3,-3 1 2,5-2-3,2 5 5,6 0-2,3 0 7,0 10-1,0 14-6,0 21-2,0 24 0,4 16 1,-1 13-3,0 11 0,-3 8-1,0 12 0,0 8 0,0 7-3,2 3 2,-1 4-8,1 0-28,4 0-45,10 12-145,6 14-119,1 3-204</inkml:trace>
  <inkml:trace contextRef="#ctx0" brushRef="#br0" timeOffset="54887.3901">12475 11080 228,'0'0'376,"0"0"-358,0 0-2,0 0 58,0 0-8,0 0-42,0 0-13,0 0 6,-10 1 4,7-1 1,3 0 4,0 0 6,0 0 8,0 0 2,0 0 17,0 0-9,0 0-15,0 0 0,0 0-1,3 0-8,11 0-1,2 0-3,5 0 13,6-1 3,4-1 2,7 2-19,8 0 5,6 0-9,0 0-4,3 0 2,-2 0 1,3 0 2,3 0-5,0 3-1,5 1 0,6 1 5,4 1 0,6 1-1,0 0-2,6 0-10,-1-2 0,4-2 2,7-2-5,4 0 3,5-1-4,0 2 0,1 1-1,-5 2 0,-1 5 1,0 0-1,-6 1 1,-2 1 1,1-2 3,1-3-4,1 0 2,1-1 1,5-1-1,-4 1-2,-4 2 0,-4-1 0,-4 6 0,-3-2 5,-1 1 0,-3-1 1,-1-1-4,-1-2 4,-4 1-1,-5-4-1,-6 4 3,-8-3 3,-9 3-5,-7-1-1,-11-1 0,-7-2-2,-10-3-1,-6-2-1,-3 0 0,0 0 0,0 0 1,-8 0 2,-15 0 0,-7 0 0,-6 0-3,-1-2-2,1 1 0,4-1-1,4 1 2,6-2-1,3 1 0,-1-1 4,1 0-2,-8-3 0,-6-2 0,-14 0-1,-18-1 1,-20-3 0,-16 3-2,-9 2 2,-12 4-1,-5 1 1,1 2-3,8 0-5,15 0-31,21 0-27,24 0-57,16 0-93,17-4-36,8-4-195</inkml:trace>
  <inkml:trace contextRef="#ctx0" brushRef="#br0" timeOffset="56588.2514">14058 11143 138,'0'0'43,"0"0"-42,0 0 39,0 0 84,0 0 11,0 0-50,-30-33 37,26 28-14,4 1-3,-3 0-32,0-3 0,0 1 12,0 0-23,2 1 10,1 2 3,0 0 18,0 0-34,0 0-4,0 2-15,0 1-20,0 0-11,0 0-8,0 0 3,0 0-1,0 0 0,0 0-1,0 0-2,0 0 2,0 0 0,0 0 0,3 0 0,4 1-2,5 8 0,0-3 0,-4-1-1,-1-2 0,-3-2 1,-3 1-2,1-2 4,1 0-1,2 0-1,10 0 0,0 0 0,6-2-6,-2-3-3,-4 1-3,-5-1 11,-5 2 1,-1 2 1,-4-1 3,0 1 4,0-2 0,0 2 9,0-2 5,0 0 0,0 2-3,0-1-2,0 2-5,0 0-2,0 0-3,0 0-3,0 0 1,0 0-2,0 0-2,0 0 2,0 0-1,0 0 0,0 0-1,-4 0 1,2 0 0,-1 0-2,0 0 0,-1 0-1,-1 0 0,1 0 0,-2 0-2,-3 0-1,-2 0 1,-6 0-5,-6 0-5,-4 0 0,-3 0-1,-5 0-2,-7 0 0,-4 0-2,-6-1 4,-1 1 0,-2 0 10,0 0-1,-6 0 1,-11 3-3,1 4-5,-1-2-6,7-2 7,9-3 3,11 0 1,6 0 4,7-4 3,2-6 2,2-1 0,2 1 1,3 0-2,3 2 1,7 2-1,2 0-1,7 4 1,4 0 2,0 2 10,3 0 5,34 0-9,35 2-8,36 14 1,34 4 0,24 4 4,23 5 12,17 2 5,18 2 1,18 2-5,9-5 1,6-1-4,-12-8-5,-22-5 0,-23-5-4,-30-4 11,-26-2 3,-30 1-8,-29 1 0,-25 0-9,-23 2-3,-16-4-1,-12 0-3,-9-1-3,0-1-3,-13-2 0,-26-1 8,-18 0 1,-25 0-2,-25-13 2,-20 1-1,-24 0 4,-20-1-3,-17 4 0,-1-2 2,1-2-2,6 1-6,3-2 2,-3-3-1,-11-1-5,-7-1-11,-4-2-2,-1-2-8,9 6 5,9 4 1,16 5 6,12 8 8,24-3-3,22 1 5,29-3 9,32-2-1,25 2 1,17 1 12,7 3 17,3 1 8,0 0-15,28 0-13,27 0-4,33 2-3,34 3 6,35 1 5,36-1-7,32 4 2,24 7 8,16 9 0,1 6 3,-10 2-11,-19 1-6,-26-4 7,-25-4 4,-23-3-3,-25-4-3,-23 2-6,-18-6-1,-25 0-2,-15-2 1,-23-2-3,-13-3 3,-15-4-2,-6 1-9,0-1-21,-24-3 6,-18-1-22,-19 0-10,-16-2-40,-17-12-33,-10-1-79,-2 0-161,2 0-40</inkml:trace>
  <inkml:trace contextRef="#ctx0" brushRef="#br0" timeOffset="57655.2856">14373 11202 113,'0'0'401,"0"0"-401,0 0-27,0 0 27,0 0 60,-89-76-4,75 64 20,-2-1-28,1 0-2,-3 3 6,0 2 7,1-1 10,3 4 0,2-1 11,3-1-5,-1 3 0,-1-2-27,-7 2-28,-1 2-13,-10 0-7,-2 0 1,3 2-1,-2 0 1,12 0 1,11 0 9,2 0 46,5 0 9,0 0-15,0 0-9,5 0-11,0 6 2,4 9 1,2 8 0,-1 7 1,1 8-5,-5 9 0,0 10-12,-2 8 3,1 10 2,-2 13-10,-3 5 4,0 15-9,-11 7 8,-8-2-1,-4-4-4,-1-7 1,5-13-7,4-9 5,5-12-7,2-10-1,5-10-1,-1-13-1,2-11 0,1-12-1,1-7-1,0-5-1,0 0-6,0-17-7,4-20 0,11-18-11,6-14 5,1-14 1,-2-12-15,-2-19-48,-2-9 18,-8-6-4,-4-6 62,-2 9 8,-2 10 2,4 16-2,7 19 10,5 17 16,3 13-6,-1 10-10,-1 10 6,-5 9-5,-5 10-5,-1 5-6,-3 3 0,-3 2 3,0 2-3,0 13-4,0 29 4,1 27 1,-1 24 15,0 25 3,0 15 11,-11 5-5,-6 1-15,-5-10 2,-2-15-6,3-14 0,2-23 0,5-19-5,5-21 0,5-16-1,2-11 0,2-8 2,0-2 0,0-5 8,0-24-5,0-18-5,-3-19-4,3-20-3,0-20-1,5-19-13,16-6-8,9 6 23,-1 16 4,-5 25 2,-10 22 1,-8 17 0,-5 15 1,-1 15-1,0 15 1,-1 17-2,-10 36-20,-2 29 13,1 23 4,0 7 0,-3 2-3,-2 1-7,-2-6-5,3-5-44,5-3-9,11-7-61,23-10-104,26-14-289</inkml:trace>
  <inkml:trace contextRef="#ctx0" brushRef="#br0" timeOffset="59978.3495">14000 12083 850,'0'0'10,"0"0"-7,0 0-3,0 0 33,0 0 34,0 0-55,-61 68-12,36-68 0,4 0-63,9-16-6,6-12 46,6-6 23,0-5 58,21-1 33,4 6-3,7 7-6,-1 8 10,2 13-45,-6 6-26,-4 18-18,-8 26-3,-9 15 0,-6 8 5,-23 2-5,-18-4 0,-8-6-20,-6-9-41,-1-11-29,3-14-39,10-14-15,8-11-26,11-2-36,12-22 32,11-9 165,1-2 9,13 0 0,16 2-31,7 8-62</inkml:trace>
  <inkml:trace contextRef="#ctx0" brushRef="#br0" timeOffset="60333.3464">14030 12344 511,'0'0'65,"0"0"-42,0 0 53,0 0 87,0 0-31,0 0-90,-90-48-15,70 12 12,5-1 12,10-2-10,5 1 22,0 2 7,8 6-8,7 9 11,2 10-40,5 11-20,6 0-13,0 25-3,-4 12-3,-8 4 4,-13 1 2,-3-2 0,-11-8 0,-15-9-1,-2-11 1,-8-12-9,5-4-42,4-31-10,7-10 11,13-9 28,7-4 17,6-2 5,28-1-4,18 3 0,9 9-51,11 11-125,-2 10-202</inkml:trace>
  <inkml:trace contextRef="#ctx0" brushRef="#br0" timeOffset="62184.6176">16035 11471 511,'0'0'216,"0"0"-124,0 0 20,0 0-27,0 0 4,-66-83-28,42 66 7,2-4-5,1-4 18,-3-2-7,-4-3-25,-8-2-1,-10 2-22,-18-2-17,-17 1-3,-17 2-5,-22 0 1,-13 4 0,-10 2 2,-7 4-2,4 2-1,0 5 0,-2-2 1,1-1 0,-3 1-1,-4-1 1,1 3 2,-1 2-4,2 7-4,4 3 4,5 0-3,3 0 3,10 0 3,3 0-2,0 0-1,2 8 4,9 0-4,8 5-2,19 0-2,17 6 3,16-1 2,18 3-1,11 3 5,10 3-4,8 1 4,3 4 2,3-1-5,3 3 1,0 3 1,0-1-1,18 2-3,18-1 6,23 2 0,22 0 4,16 3-8,11 0 3,3 2-5,4-4 2,6-1-2,13-6-2,12-2 1,24 0 1,9-2 0,12-3 2,4-3-1,-1-6-1,6-3 0,-8-5 0,-2-6 1,-13-3 0,-5 0 2,-17-12 1,-15-13 5,-6-9-4,-14-5 0,-13-3 6,-9 0 3,-15 1-6,-11 2-5,-9 2-2,-8 3 1,-7 3-2,-9 1 3,-7 2-1,-9 0 0,-6 0 2,-8-3 2,-6-2 0,-3-1-2,-3 0-3,-21-3 2,-10 0-2,-14 0-2,-15 0 3,-19 1-1,-21 3 1,-21 1-2,-16 2 3,-18 5 1,-12 3 0,-6 7 3,-7 2-7,-1 5-3,-4 0 0,0 2 3,-9-3 0,2 2 1,0 6-1,1 1 0,7 0-6,7 11 4,10 8 2,8 3 1,13 4 0,18 8-2,16 5 0,24 0-3,24 2 1,21-3 3,22-1-1,23 0-5,1 2 4,33 3 2,17 1 3,16 1 0,20-3-2,19-2 1,24-3 7,26-7-4,27-1-5,20-5-2,19 2 2,14 5 4,10 1 1,2 0-3,1-6-2,-17-4 0,-12-5 4,-18-6 1,-21-8 4,-10-2-6,-18 0-2,-14-18-1,-15-9 7,-20-3-4,-18-8 5,-18-6-2,-13-7-3,-15-2 1,-11-7 1,-11-3-3,-10-1 2,-7-1-1,0 3-3,-18 7-1,-4 6 1,-4 6 1,-2 4-1,-2 5-4,-7 3 4,-8 4-1,-10 2-1,-11 3 0,-16 7-4,-12 4 2,-13 5-10,-14 4-7,-16 2-13,-15 0-21,-2 13-10,5-1-32,25 2-52,30-1-108,31-6-176</inkml:trace>
  <inkml:trace contextRef="#ctx0" brushRef="#br0" timeOffset="65598.3024">3071 12154 1035,'0'0'63,"0"0"-33,0 0 104,0 0 11,0 0-66,0 0-40,0 0-10,-11-24-8,11 44-7,0 17 13,2 14 12,4 16-3,-3 11-10,-1 1 2,-2 6-10,0-9-7,0-3-6,0-14-4,-3-9 1,3-14-2,0-11 0,0-8 1,0-9 0,0-3 0,0-4 1,0-1 1,0 0 1,0 0 1,0 0-3,0 0 2,0 0-3,0 0 3,0 0-1,0 0-3,0 0 1,0-1-1,1-4 0,1 3-1,-2-3 0,0 2 1,0 0 0,3-1 0,-3-1 0,1 0 0,1-1 0,-1 0 0,1-1 0,-2 1 1,3 1-1,-2-1 0,1 3-1,1-1 1,-3-1 0,7-3-1,4 0-2,2-1 0,11 1 1,7 2 0,8 6 1,12 0 1,7 20 1,3 13 5,-7 8-1,-11 5 2,-19 6-6,-15 3 0,-9 2 1,-14-1-2,-18-6-1,-10-10 0,-3-9-1,-1-9-6,-2-11-14,1-9 2,0-2 7,4-10 11,6-10 2,7-4 1,13 2 3,11 1 0,6 1 11,14 9 4,20 5-15,18 6-4,11 3 0,5 20 2,-3 7 1,-10 4 2,-12 2-1,-16 4 0,-12 1-2,-15-1-2,-2 1 0,-30-5-2,-13-5 0,-12-8-1,-7-9-15,-3-9-29,4-5 1,7-2 26,14-15 19,15-2 1,14 1 8,13 2 32,1 4 10,29 2-29,12 6-13,12 4-4,4 0-1,-3 4 2,-11 13-2,-9 2 0,-17 5-3,-8 3 0,-10 3-1,-14 0 1,-18-5 0,-11-2 0,-5-9-5,0-8-5,2-6-4,3 0 4,6 0 10,2-6 1,6-3 1,9 4 2,10 1 9,5 1 8,5 3 3,0 0-9,0 0-3,0 0-6,0 10-4,6 12 1,3 7 8,0 8 1,0 6 8,1 5 11,-1 1-9,-1 1 7,-1-6-7,-1 2-12,-3-1-10,0-3 0,0-3 0,-3 0 0,0-7 0,0-6 0,0-7 0,0-6 0,0-6 0,0-5 0,0-2 0,0 0 0,0 2 0,0-2 0,0 0 0,0 2 0,0-2 0,0 1 0,0-1 0,0 2 0,0-2 0,0 0 0,0 1 0,0 0 0,0-1 0,0 1 0,0 1-40,0-1-10,0-1-22,0 0-58,0-15-137,0-20-480</inkml:trace>
  <inkml:trace contextRef="#ctx0" brushRef="#br0" timeOffset="67487.4985">3285 14688 494,'0'0'81,"0"0"23,0 0 34,0 0 27,0 0-56,0 0 11,0 0-3,16-6-5,5 9-53,16 17 11,14 5 7,10 8-17,2 6-14,7 5-18,1 6 0,-2-1-9,-2-6-4,-1-4-10,-6-9 1,-11-11-5,-15-5-1,-10-6-1,-12-5 0,-9-1 0,0-2 1,-3 0 2,0 0-1,0 0-1,0 0-1,0 0 1,0 0-2,0 0 0,-6-5-2,-2-6-1,1 0-7,0-6 4,4-5 2,3-4-11,0-2 10,15-2 2,10 5 2,6 6 0,8 7 1,11 12 2,9 8 1,12 28 5,0 14 9,-10 8 1,-14 1-4,-20-1-4,-13 3-5,-14-5 2,0-3-5,-18-9 0,-8-11-1,-3-12-10,2-11-12,1-10-16,4-10 5,7-22 10,10-16 11,5-8 12,0-6-1,22 1 2,9 9 10,11 11 14,7 10 3,6 21-10,11 10-8,1 10 3,7 29 2,-10 12 0,-10 12-5,-18 3-3,-21 5-4,-13-4-1,-2-7-1,-17-9-4,-13-13 1,-4-12-11,1-19-26,3-7-13,6-23 21,15-21 23,9-11 8,9-4 1,27-1 8,10 6 11,7 13 23,5 16-8,0 16-18,-1 9-5,-5 24-1,-12 23 1,-13 16-3,-12 10-6,-15 4-1,-12 1 0,-22-4-1,-7-1 0,-2-11-3,3-8 1,8-15-1,9-12 0,12-13 3,8-9-5,3-4 5,3-1 8,22 0 1,11 3 15,14 4 3,11 4-4,12 7 2,5 5-5,11 4-3,9 6 5,5 1 4,-4 2-15,-11-2-7,-20-3-4,-17-3 0,-20-4 0,-13-5 0,-15-5 0,-3-6-51,-28-6-72,-26-2-154,-21-9-446</inkml:trace>
  <inkml:trace contextRef="#ctx0" brushRef="#br0" timeOffset="69033.3262">2664 14902 224,'0'0'657,"0"0"-570,0 0 31,0 0 54,0 0-20,0 0-70,49-68-32,-47 66-14,-2 2-5,0 0-6,0 0-2,0 0-5,0 0-9,-4 0-4,-11 0-4,-11 4 1,4 3-1,-2-3-1,9 1 0,8-4 0,5 0 0,2 0 2,0-1 1,0 0 0,0 3 0,0 2-3,-1 7 0,-10 10 0,-4 14 1,-4 8 1,-7 8 2,-2 5 5,-2-2 0,-1-2-2,4-3 1,2-6-3,3-7-2,5-12-2,5-9 0,5-5 2,7-9-2,0-2 4,0 0 6,0 0 9,0 0-2,0 0-2,0 0 1,0-4-7,0-5-9,0-6 3,0 0-3,0-1 0,-3-2 2,-6-2 1,-6-3-3,-7 1 1,-10-2-2,-14 5 0,-11 4-2,-7 8-3,3 7 4,-1 5-2,6 19 1,10 12 0,6 7 0,13 7 0,13-1 1,14 1 0,6-4 0,26-8-1,12-6 2,6-4 2,5-8 1,-3-6-3,-6-8 5,-3-6-2,-7 0-1,-9-6-1,-5-13-1,-16-4 0,-6-5-1,-28 2-11,-21 5-4,-12 8 0,-5 11 3,4 2-2,11 25 6,7 11 5,7 10 2,2 5 1,7 3 1,9-6 0,12-8 1,7-7 1,18-10-2,18-7 2,8-8 3,1-6 0,-2-2 6,-13 0-1,-15-5-2,-12-7 4,-3-3-3,-20-5-9,-26 1-2,-12 1-5,-6 2-11,7 8-9,11 8 9,10 0 4,12 19 7,2 11 5,4 5-1,-1 4 3,2-5 1,7-2 2,4-9 4,6-3 0,0-1 1,0-2 6,0 2 11,0 6-6,-8 0 8,-11 5-8,-6 2-1,-5-1 3,0 1-1,-1 2-2,1-3-2,0 0 4,0-1-9,2-4-4,3-9-5,5-4-2,12-9-12,8-4-67,50-15-105,29-13-542</inkml:trace>
  <inkml:trace contextRef="#ctx0" brushRef="#br0" timeOffset="70104.4782">3154 12051 624,'0'0'36,"0"0"6,0 0 81,0 0-43,0 0-25,0 0-19,-56-9 13,56 9 11,0 0-1,0 0 34,0-3 15,5 3 5,23-2-41,20 0-4,43 2 23,43-3-17,54 2-15,49-5-11,42 3 21,28-5 1,8 1-52,-12 1-18,-30 2 0,-42 4 0,-46 0 0,-45 0 0,-46 1 0,-43 6 0,-32-4 0,-19 6 0,-16 0 0,-30 4-48,-19 3-53,-15-5-117,-5 1-232,4-5-780</inkml:trace>
  <inkml:trace contextRef="#ctx0" brushRef="#br0" timeOffset="70945.3833">5832 16345 480,'0'0'87,"0"0"-31,0 0 145,0 0 4,0 0-13,0 0-2,-30-10-48,44 2-52,7-3-22,10 2-21,11 0-17,19 4-11,15 2 6,24 1 11,18 2 11,15 0 4,5 0 4,-3 0-29,-10-2-26,-16 2 0,-21 0 0,-23 0 0,-26 0 0,-24 0 0,-15 0-16,-24 0-121,-43 0-153,-30 0-346</inkml:trace>
  <inkml:trace contextRef="#ctx0" brushRef="#br0" timeOffset="72174.6208">1116 16307 954,'0'0'39,"0"0"-38,0 0 66,0 0 36,0 0-53,0 0 21,24 92 23,-24-49-16,1 6-8,1 4 3,1 6-6,0 3-11,0 0-17,0 2-10,4-1-8,-5-2-5,1-3 3,-2 0-11,-1-7-5,0 2 0,0-8 3,0-4-2,0-8 0,0-10 4,0-6 0,0-4 3,0-4-2,7 0 4,8 2 0,15 1 6,24 3 2,31-1 7,32 0 3,42-5-20,34-3-11,35-1 0,33-5 0,15 0 0,10 0 0,8-5 0,-3-1 0,7 2 0,-1 2 0,-3 2 0,-11 0 0,-10 9 0,-22 2 0,-20 5 0,-25-1 0,-32-2 0,-23-5 0,-33-2 0,-23-5 0,-23 1 0,-16-2 0,-14 0 0,-9 0 0,-11 0 0,-8 0 0,-8 0 0,-6 0 0,0 0 0,0 0 0,0 0 0,1 0 0,7 0 0,7 0 0,6-2 0,0 2 0,4 0 0,-4 0 0,3 0 0,2 0 0,6 2 0,5 1 0,3-3 0,2 0 0,-3 0 0,-6 0 0,-11 0 0,-7 0 0,-12 0 0,-3 0 0,0 0 0,-2 0 0,-17-5 0,-6-4-52,-7-6-25,-2 0-13,4-6-100,3-9-113,7-8-280</inkml:trace>
  <inkml:trace contextRef="#ctx0" brushRef="#br0" timeOffset="73020.7489">5956 12173 838,'0'0'153,"0"0"-40,0 0 48,0 0-31,0 0-50,0 0-29,0 0 0,103-18 0,-39 15 6,18 1-3,12 2-5,9 0-9,0 0-8,-8 0-10,-8 0-5,-9 0-6,-7 0-8,-11 0-1,-15-4-2,-11 1 0,-12 1 0,-10 2-4,-6 0-15,-6 0-28,-8 0-122,-19 2-147,-9 3-118</inkml:trace>
  <inkml:trace contextRef="#ctx0" brushRef="#br0" timeOffset="73551.9357">5913 12158 907,'0'0'137,"0"0"-32,0 0 87,85-23-51,-25 17-64,20 0 31,25 6-19,15 0-29,9 0-19,-5 0-18,-4 3-20,-9 0-3,-11-2-2,-11 0-1,-19 3-28,-22 4-110,-21 4-154,-24 0-329</inkml:trace>
  <inkml:trace contextRef="#ctx0" brushRef="#br0" timeOffset="73830.8126">5797 12068 144,'0'0'1179,"0"0"-1176,141 8 37,-42-6 110,33-2-65,24 0-39,14 0-46,1 1-13,-25 5-202,-31 1-485</inkml:trace>
  <inkml:trace contextRef="#ctx0" brushRef="#br0" timeOffset="79666.3566">3213 14506 419,'0'0'16,"0"0"10,0 0 83,0 0 14,0 0-29,0 0 50,9-21-9,-8 14-14,1-2-31,-2-1 28,0-1-49,0 0-31,0-1-5,0 0-9,0-3-1,-7 0-4,-4 1-1,-3-3-4,0 0 12,-3-2-6,-2 3-3,1 0-6,-4 2-4,1 4 0,-3 2-2,-2 2-2,1 3-2,0 1-1,1 2 0,5 0 2,-1 0 0,1 10 0,-3 5 2,0 2-3,-2 2 3,1 3-2,-1 1-2,0 1 1,2 1 1,-2 1-1,3 0-1,3-2 4,2 1-3,4 0 2,0-2 5,0 2-3,6 1 0,-2 1 5,4 1-1,1 3-7,3-5 3,0 3 1,5-2 2,11-3 2,9-1 2,2-1-2,4-1-2,5 0 0,-1-5-3,2-2 6,3-3-8,-3-2 3,1-1 3,-4-5-2,-4 0-4,1-3 4,1 0-1,-1 0-1,3-6-1,-1-8-1,-3 0-2,3-5 2,-3-1-2,-2-2 0,-1 0 3,-5 0-2,0 0 1,-2-2-3,-4-3 1,-2-1 2,-3-1-3,-6-1 1,-5-2-1,0 0 0,0 1 0,-3 0-1,-9 2 2,-1 1 0,-5 2 0,4 3-1,-2 1 1,-4 2-1,0 4 0,-4-1 1,-4 4-1,-4 1-1,-4 1 1,-4 1 0,-3 0-1,1 3 0,2 3 1,3 4-1,3 0 1,4 0-1,5 6 0,-3 12 0,4 2-1,-3 7-2,1 2 1,2 1 3,6-1-2,6-2 0,6 0 1,6 0-2,0 0 1,3-2-2,12-1 1,-3-2 0,-2-8 0,-1-3 0,-6-6-1,0-5 0,-1 0 1,-2 0 1,0 0 2,0-6 0,1-10-3,1-5 3,4-5 0,5-3 0,6-2 0,8-1 0,5 5 1,6 3 1,1 10 6,2 7-2,4 7-3,3 0 6,-5 17-8,-1 12 4,-10 4-2,-6 4-1,-12 0 0,-7 0-2,-5-5 0,-1-4 2,-20-4-2,-4-6-2,-8-6-13,-4-9-4,-5-3-1,2 0-3,4-19 4,3-6 10,10-10 7,12-7 2,9-2 0,2 1 0,21 7 8,24 8 0,8 10 4,7 11-2,-3 7 5,-6 9-3,-11 21-4,-13 6-6,-9 7 0,-18 4-2,-2 3 0,-31-4-1,-11-6-6,-7-12-19,-4-11-7,-2-16-13,8-1 13,7-19 20,9-13 12,11-8 1,10 1 14,10-2 5,2 7 4,14 6-4,19 6-3,10 12-6,8 10-4,1 0 0,-2 24-1,-11 13-1,-12 8 0,-16 8-4,-11 3-1,-16-3 0,-22-3-5,-10-12-24,-7-12-8,0-11-12,1-15-31,3 0 12,5-26 48,6-8 21,7-6 9,11-6 25,14 0 12,8 0 3,17 6-11,21 7-14,7 13-5,9 12 5,1 8-12,2 10-4,-6 20 2,-10 8-6,-13 5-1,-17 4-3,-11-2-1,-7-2-1,-19-9 2,-10-9-15,-4-12-8,-2-13-11,-4 0 15,0-21 9,0-11 10,4-1-1,11-6 2,8-3 2,16 0 14,7 1 10,6 7-5,21 7-8,10 10 0,9 9-8,8 8-3,1 2-1,-3 18 2,-7 4-2,-12 5-2,-18 1-2,-14 6 2,-1-3-1,-31-3-9,-8-4-15,-8-9-16,3-10-7,2-7-27,1 0-2,3-17 35,8-6 34,11-12 8,15-5 9,4-2 15,11-3 22,21 3-14,10 3 36,10 8-29,6 12-13,-3 12 2,-1 7 0,-9 9-17,-7 20-8,-11 9-3,-15 7 2,-12 6-2,-7-1 0,-23-2-6,-12-9-22,-4-11-12,-1-13 3,-2-9-9,1-6 0,2-3 19,0-15 20,6-6 7,4-5 0,14-4 4,16-5 7,6-2 21,13 1 7,24 2-10,11 8-5,10 7 1,3 12-9,1 10 2,-4 4-2,-8 24-8,-9 9-5,-11 9-3,-15 3 0,-15 2 1,0-2-3,-29-9 0,-8-4-20,-5-11-14,-6-8 3,2-10-10,-3-7 1,3-3 12,1-15 22,8-11 3,7-6 5,19-5 5,11-10 3,6-5 8,29 1 11,10 6 2,10 7 6,3 12-16,6 15-4,-3 12-1,-4 2-8,-8 19 3,-4 14-3,-11 12-4,-13 9 0,-16 2-2,-5 0 0,-17-3-3,-19-9-12,-4-10-11,-5-12-1,-2-12-5,-3-10 2,-5 0-8,1-23 15,1-7 12,8-7 9,10-6 2,15-7 3,14-6 2,6 1 16,11 2 7,24 10 13,17 7-19,9 11-17,11 16 1,0 9-2,-2 0 0,-11 24 2,-12 12-2,-13 13 2,-19 5-5,-15 5-1,-9-3-3,-24-4 2,-15-12-19,-4-10-17,-2-10 6,-10-12-15,-2-8 5,3-4-6,0-17 8,8-5 23,13-10 16,11-6 1,13-5 6,15-6 18,3 0 12,21 3-10,12 11 30,14 10-30,4 12-14,10 13-10,-1 4 3,-2 18 3,-6 17-1,-13 15-4,-11 6-3,-15 7-1,-13 0-4,-13-5 2,-21-9-20,-6-14-24,-2-11 7,-3-13 3,-4-11-1,-1-8 11,-2-20 13,2-8 12,8-5-9,9-8 10,14-6 3,19-6 26,0 2 14,33 2-5,14 7 16,14 12-17,8 15-1,2 18-17,0 5-5,-6 19-3,-10 15-3,-15 13-3,-15 7-4,-21 7 1,-7-1-1,-36-4-1,-18-5-7,-12-14-31,-6-11-7,-4-13-9,1-13 2,1 0 27,5-18-5,10-14 23,20-11 7,19-10 2,23-11 10,5-3 27,35 0 2,17 8 17,9 12-12,6 16-8,2 17-18,-4 14 0,0 12-9,-8 27-3,-12 19-4,-14 13-4,-21 8 1,-15 1-2,0-1 1,-30-12-18,-11-12-15,-5-14-12,-4-18 7,0-17-10,-4-6 21,1-24 15,0-13 11,6-10-10,5-5 11,16-6 4,12-7 5,14-3 22,5 0 5,27 8 2,13 14 5,15 17-23,8 18-9,7 11-7,-5 19 3,-3 20-3,-15 15 0,-20 7-3,-19 11 3,-13-3-4,-21-3-1,-25-10-7,-9-12-28,-9-14-22,-2-18-20,-1-12 15,1-7 27,2-22 14,7-10 17,13-5 5,14-10 11,22-4 27,8-2 20,21 2-4,24 14 3,12 11-15,10 19-22,4 14-9,-4 4-4,-10 29-3,-12 12-4,-18 12 1,-26 7-2,-5-2 1,-38-1-8,-16-8-33,-8-11-43,-5-13-10,2-15 17,0-14 17,2-4 26,12-24 34,10-8 24,17-3 59,13 0 15,12 0-7,3 6-17,9 6-34,24 8-14,10 5-22,12 13 0,5 1-4,-5 8-5,-9 16-1,-13 0 3,-16 3 0,-13-3-9,-4-1-22,-15-5 2,-18-3-5,-10-6 7,-4-8 2,2-1 19,3 0 7,4-10 2,13 0 3,6 0 0,13-2 38,6 3 9,0-3-9,9 1-27,16-2-14,5 3 2,1 3-1,-2 3-1,-6 2-2,-9 2 0,-5 0-3,-8 0 0,-1 0-2,0 2-13,-1 6 2,-14-4 10,-2 4 5,1-6 1,4 1 2,5-3 1,4 0 2,3-4 11,0-9 23,21-5-18,5 0-17,2-1 6,1 5 5,-4 4-3,-5 3-5,-4 4-5,-7 2 0,-3 1-1,-6 0-2,0 0-4,0 0-3,-6 5-2,-11 2-1,0-2 9,-1-5 1,6 0 3,6 0 4,3-2 6,3-9 27,3-3-8,12-3-17,9 1-1,6 1-6,4 4-5,4 1-4,3 3-8,-7 5-31,-10 2-47,-13 0-98,-7 9-107,-4 2-184</inkml:trace>
  <inkml:trace contextRef="#ctx0" brushRef="#br0" timeOffset="80220.5491">3122 14563 977,'0'0'167,"0"0"-157,-95-24-10,59 21 26,3 3 9,9 0 15,8 0 2,4 7 14,12 7 17,0 4-29,15 5 23,10 2-13,4-3-17,3-2-20,-3-3-14,-1-3-12,-4-3 1,-2-5-2,-10-1-25,-7-3-46,-5 3-17,-3-4-12,-18 0-17,-9 1 38,0-2 2,-1 0 23,10-2 54,5-10 8,7-4 106,7-1 57,2-3-49,0 0-24,0 3-36,0 4-17,2 5-25,1 5-8,-3 3-9,0 0-3,0 0-1,0 0-3,0 0-3,-7 7-15,-6 1-10,-2-1 0,0-1-7,2-3 11,7-3 28,4 0 0,2 0 7,0 0 2,23-2-9,8-3-16,6-2-27,1 5-72,-7 1-121,-7 1-286</inkml:trace>
  <inkml:trace contextRef="#ctx0" brushRef="#br0" timeOffset="82171.215">3461 14053 260,'0'0'371,"0"0"-270,-24-95 76,15 83-3,4 7-23,4 5-57,1 14-55,0 18-26,0 14 58,6 7-11,6-2-30,-5-1-7,-2-3-14,-5-6-9,0-5 0,0-10-67,0-11-118,0-10-103,-2-5-175</inkml:trace>
  <inkml:trace contextRef="#ctx0" brushRef="#br0" timeOffset="82368.3976">3427 14074 753,'0'0'196,"0"0"-138,7-73 64,3 67 13,4 6-43,7 9-49,2 19 0,4 10 1,-4 4-12,-2 2-5,-5 1-12,-4-5-14,1-6-1,-1-7 0,0-7-18,0-9-81,5-9-85,-1-2-51,-7-11-175</inkml:trace>
  <inkml:trace contextRef="#ctx0" brushRef="#br0" timeOffset="82541.063">3708 14039 917,'0'0'136,"0"0"8,0-86 31,0 77-33,0 8-43,-3 1-36,1 19-49,0 19-12,2 12 13,-1 4 3,1 1-15,0 0-3,0-3-29,0-8-147,3-12-201,9-15-605</inkml:trace>
  <inkml:trace contextRef="#ctx0" brushRef="#br0" timeOffset="82831.3559">3810 14066 294,'0'0'997,"0"0"-979,0 0 17,0 0 14,0 0-42,0 0 1,-14 107-8,14-64 0,0-4-2,11-11 2,1-9 0,1-10 1,0-9 3,7 0 2,0-17 13,0-12-16,1-7 0,-6-1 6,-5-4 8,-5 5-4,-5 4-6,0 5-3,-5 8-4,-15 14-2,-3 5-54,0 10-97,6 17-37,9 4-130</inkml:trace>
  <inkml:trace contextRef="#ctx0" brushRef="#br0" timeOffset="83557.4856">4130 14101 1200,'0'0'62,"0"0"-61,0 0 79,0 0 60,0 0-123,0 0-17,-25 48-2,13 0-2,5-2 0,1-5 1,6-9-5,0-15-61,0-8-1,1-9 39,11-12 31,3-22 5,3-13-4,0-4 4,-6-5 2,6-5-2,-6-1 3,-4-6 16,-3 5-8,-5 8 10,0 18 7,0 17-13,0 18-3,0 2-17,-8 22-16,1 21 10,1 9 2,3 5-2,3-1 3,0-3 3,0-6 1,0-6 1,0-6-1,0-6 2,0-9-3,0-8-1,0-5-2,0-6-46,0-1-35,3 0 40,0-1-9,0-8-24,-1-1 2,1 3 15,-1 0 17,0 1 35,-1-1 8,1 0 13,1-1 45,3 1 43,2 0-17,-2 0-8,2 3-8,0-2-26,-1 0-18,1 3-5,1-1-6,-1-2-7,2 1-6,0-2 2,-1-5 3,2 0 6,-4-6 8,-4-1-9,-3 1-2,0 2 5,-3 4-2,-10 6-11,-3 6 0,-2 0-9,1 18 0,4 11 5,8 8-1,5 1 5,0-1 2,10-4 5,11-5 1,9-5-8,3-1-7,3-7-105,-2-3-256</inkml:trace>
  <inkml:trace contextRef="#ctx0" brushRef="#br0" timeOffset="84886.8007">3177 14643 87,'0'0'710,"0"0"-655,0 0 28,0 0 48,0 0-49,85-17-28,-41 17 3,21 0 14,22 0 10,19 0-15,25 3-8,26 2 18,25-3-6,31-2-29,21 0-26,17-4 18,2-5 0,-13 4-5,-16 2-7,-17 1-8,-26 2 10,-20 0-7,-27 5-8,-23 3-5,-19 0 2,-16-2-4,-9-3-1,-7 1-1,-5 0-1,-4-1-8,-2-2 3,0 1 7,-4-2-1,-8 0 0,-10 0 1,-11 0 0,-11 0 3,-4 0-2,-1 0-1,0 0 1,4 0-2,3 0-1,5 0 2,-1-2-3,3-1 2,0 3 0,-4-1-1,-4 1 3,0-1-1,-5 1 0,-1 0 0,3 0-1,2 0 1,1 0 0,3 0-1,0 0 1,-5 0 0,-1 0 1,-3 0-1,0 0 0,0 0-2,0 0-1,0 0 2,0 0 2,0 0-2,0 0 1,0 0 0,0 0 0,0 0 0,0 0 0,0 0 0,0 0 1,0 0-1,0 0 0,0 0-1,-1-3-2,-5 1 0,0-1 2,-6 1 0,0 0-1,-6 0-1,-10 0 0,-14-2 0,-16 3 1,-20 1 0,-16 0 0,-15 0-1,-10 0-4,-3 0 3,4 3-10,6-1 3,3 4 9,-1-3 0,-5 2 1,2 1 1,0-1 0,8 0 1,14-2-1,21-2 0,18-1 0,18 0-11,18 0 5,9 0 1,7 0-4,0 0-28,15 0-50,16 0-44,11-6-125,10-4-236</inkml:trace>
  <inkml:trace contextRef="#ctx0" brushRef="#br0" timeOffset="85557.1772">7018 14050 1235,'0'0'161,"0"0"-147,0 0 88,0 0-6,0 0-70,0 0-11,-34 68 18,27-15-16,2 0-11,2-7-6,3-5-1,0-10-48,0-9-123,3-15-164,6-7-329</inkml:trace>
  <inkml:trace contextRef="#ctx0" brushRef="#br0" timeOffset="85728.9661">7002 13992 1081,'0'0'117,"0"0"-31,0 0 56,94 42-40,-53 0-12,-5 5-36,-6 0-21,-2-3-20,-5-6-13,-2-6-2,1-11-90,6-10-130,-1-11-200</inkml:trace>
  <inkml:trace contextRef="#ctx0" brushRef="#br0" timeOffset="85908.6858">7403 13934 1116,'0'0'117,"0"0"29,0 0 66,0 0-62,0 0-90,0 0-47,-18 9-6,18 52 16,0 4-15,-2 0-8,1 1-10,1-4-93,0-14-277,0-17-730</inkml:trace>
  <inkml:trace contextRef="#ctx0" brushRef="#br0" timeOffset="87106.8965">6712 11635 997,'0'0'91,"0"0"-81,0 0-4,0 0 137,0 0-10,0 0-103,-66-31-14,77 66 39,-2 2-20,-3-3-5,-3-4-20,-2-6-5,-1-8-4,0-6-1,0-10-41,0-2-10,0-26 8,0-18-107,0-16 83,0-6 61,5-7 6,7 0 5,12 2 32,4 5 17,8 11 41,7 15-18,10 16-25,12 14-17,0 12 0,-6 7 10,-13 24-12,-15 11-12,-22 7-17,-9 3-3,-20-4-2,-22-6 0,-12-11-39,-1-11-16,4-12 8,7-8 23,12 0 25,11-15 1,5-1 25,5 3 34,3 1-5,5 7-4,1 2 2,2 3-26,0 9-23,10 21-3,14 12 16,9 8 10,10 3-6,4 5-15,5 1-6,1 8-22,-5 4-136,-3-2-265</inkml:trace>
  <inkml:trace contextRef="#ctx0" brushRef="#br0" timeOffset="88169.9543">6814 15559 518,'0'0'431,"0"0"-393,-64-78 70,59 78 36,5 11-73,0 25-68,15 10 38,6 3-2,3-6-17,0-9-2,3-9-1,3-9-7,1-12-6,3-4 0,3-13 1,-4-17-2,-6-6 0,-7-5 4,-6 2 26,-11 3 7,-3 6 0,0 12-5,0 8-8,0 10 4,-3 3-13,-1 31-18,4 20 1,-3 17 12,-1 11-1,-1 5-10,2 1-4,3 6-1,0-3-35,0-6-162,5-12-201</inkml:trace>
  <inkml:trace contextRef="#ctx0" brushRef="#br0" timeOffset="88945.2796">7068 17355 1057,'0'0'309,"0"0"-265,0 0 48,0 0-45,0 0-33,0 0 34,38 79-7,-36-40-18,2 0-22,-4-7 2,0-6-3,0-9-2,0-14-32,0-3-34,0-15 46,0-20-5,0-10 10,0-6 16,0-2 1,0-7 12,0-2 16,0 3 6,16 5-1,8 13 6,11 15-13,6 13-23,4 13 8,4 0-5,-7 22 7,-7 12-11,-13 5-2,-16 8-4,-6-2 1,-9-6-2,-21-8-17,0-11-21,0-10 8,10-6 21,9-4 14,11 0 11,0-2 55,21-8-28,15 4-17,6 4 4,4 2 14,-9 3 5,-6 14-17,-11 10-11,-10 2-5,-10 4-5,-4 6-1,-25 0-5,-11-3 0,-6-10-4,-3-10-21,-1-12-28,3-4-70,8-14-74,4-18-135,7-6-338</inkml:trace>
  <inkml:trace contextRef="#ctx0" brushRef="#br0" timeOffset="90519.4679">2846 14355 677,'0'0'20,"0"0"-18,0 0 3,0 0 126,0 0-12,0 0-66,38-37-7,-30 33 22,6 0-15,11-1 7,10 5-12,9 0 5,3 3 21,-1 22-31,-3 6-14,-7 8-13,-8 5-2,-7 1-8,-6 0 2,-5-3-4,-7-3-2,-3-6-2,0-5 4,0-6-4,-11-4 0,-12-4-1,-5-4-7,-8-4-16,-7-6-8,-2 0-12,0-3 14,3-18 16,5-9 14,7-8 3,11-10-3,10-4-3,9 0 3,0 5 4,9 9 5,15 11 0,4 11 5,9 14-1,10 2 2,5 23 7,3 21 5,-1 9-1,-12 6-9,-13-1-3,-9-2-5,-13-4-5,-7-6-4,-2-5-2,-20-9-14,-6-7-34,-6-6-73,-4-8-74,-1-8-147,1-3-355</inkml:trace>
  <inkml:trace contextRef="#ctx0" brushRef="#br0" timeOffset="92167.9836">1877 2301 997,'0'0'55,"0"0"-47,0 0-7,91 16 123,-20-16 33,35 0-45,43 0-57,39-3 0,21-6 8,3 2-15,-3 5-43,-12 2-5,-17 1-44,-19 12-167,-26-7-429</inkml:trace>
  <inkml:trace contextRef="#ctx0" brushRef="#br0" timeOffset="94789.5057">2932 14338 522,'0'0'314,"0"0"-288,0 0 9,106-13 88,-71 13 2,-2 20-66,-2 11-26,-7 7 14,-8 0-28,-11 2-13,-5 0 2,0-7-2,-20 0 2,-9-6-6,2-7-2,-3-3-7,-3-7-19,5-3-2,-1-7-5,1 0-20,7-9 3,2-10 11,2-6 26,7-6 13,5-5 1,5-4 9,3-3 20,19 1 0,19 6 2,4 10-20,13 9 9,-1 12 0,-2 5 12,-9 9 7,-6 21-13,-17 8 4,-6 8 7,-15 6-24,-2-1-5,-22-1-3,-5-5-4,-6-8-1,-1-8-1,-2-8-1,-4-8-29,-5-7-18,-1-6-4,3 0 2,1-9 11,6-13 5,9-7 9,11-6 13,9-2-9,7 1-30,0 3 27,20 5-6,10 6-156,1 5-97</inkml:trace>
  <inkml:trace contextRef="#ctx0" brushRef="#br0" timeOffset="103201.2558">21741 9869 940,'0'0'70,"0"0"-67,0 0 68,0 0 31,0 0-27,114 59-2,-57-23 9,5 1-24,8 0-18,0-1-2,-5-4 6,-7-6-25,-11-4-7,-13-5-6,-12-6 1,-9-3-3,-8-5-1,-5-3-2,0 0 2,0 0-1,0 0 3,0 0-1,0 0 1,0 0-2,0 0 0,0 0-1,0 0-1,0 0 0,0-3-1,0-6 0,0-3-3,0-1-2,0-4 3,0-7-4,4-1 4,12-3 2,7-3-2,8 4 1,8 1-2,4 6 3,6 6 4,2 9 0,3 5 4,3 21 3,-5 20 4,-4 18-7,-10 3-1,-15 4-3,-12-3-4,-11-3 2,0 1-2,-14-11-2,-7-6 1,-3-13-6,-1-11-11,1-13-9,5-7-3,3-17 17,6-21 11,5-12 2,5-6 5,8 1-2,22 4 11,9 7 0,7 10 4,2 11 4,2 11-17,0 12 5,0 10-2,-1 22-3,-5 14 1,-14 9-2,-14 8-4,-16 4 1,0-4-3,-20-8 2,-5-11-5,0-14-21,5-13-6,4-15-8,7-2 9,3-24 26,6-15 5,0-7 8,3-6 2,22 5 5,5 11 9,3 13 10,4 17-13,8 6-9,3 21-11,1 23 4,-5 14 0,-9 9-2,-14 2 0,-15 3-3,-6 0 0,-14-3-3,-16-5-1,-1-11-12,-2-12 9,8-14-3,9-10 6,10-7 4,6-6 0,10 3 19,38 4 26,19 4-4,18 2 6,8 0-6,-4-1-21,-1 4 11,3 2-25,-7 2-6,-8 2-3,-15 2-51,-24 2-76,-24-5-265,-14-7-850</inkml:trace>
  <inkml:trace contextRef="#ctx0" brushRef="#br0" timeOffset="105000.6448">21697 9936 547,'0'0'69,"0"0"-46,0 0 76,0 0 19,0 0-23,0 0 4,25-34-3,-25 30-8,0 3-15,0-1 30,0 2-33,0 0-21,0 0-13,0 0 1,2 0-10,-2 0-8,0 0-12,0 0-4,0 0-2,0 0 0,0 0 0,0 0-1,-6 15 0,-12 16 0,-10 14 1,-5 7 5,-8 6 5,-2-3-10,1-5 1,3-7 2,9-7-4,8-8 0,7-6 0,5-4-3,3-5 3,4-5 2,0-3-1,1-2 2,1-2 6,-1-1 1,2 0-2,-2 0-1,2 0 1,0 0-5,-1 0 2,1 0-2,0 0 0,0 0-1,0 0 0,0 0 1,0 0 1,0 0 3,0 0-5,0 0 2,0 0 1,0 0 0,0 0 1,0 0 2,0 0-7,0 0 3,0 0-1,0 0 1,0 0-4,0 0 1,0 0-1,0 0 2,0 0-2,0 0 1,0 0 2,0 0-3,0 0-1,0 0 1,0 0 0,0 0 1,0 0 0,0 0-1,0 0 1,0 0 1,-2 0 0,-2 0 1,-2 0 0,-7-11 5,-10-4-8,-8-2 2,-12-4-2,-15 4-2,-15 1 1,-10 7 1,-5 8-2,3 1 0,4 19-1,10 16 3,10 14 1,15 9-1,18 5-1,23 1 1,5-5-2,30-3 2,16-6 0,9-5 3,2-7-2,9-3 3,1-12-2,-1-8 1,-2-7-2,-15-8 1,-16 0-1,-15-2-1,-14-17 0,-4-9 0,-22-9-7,-20-1-20,-11 2 0,-3 12-1,1 12-3,3 12 16,4 0 9,2 26 1,1 8 4,3 7-1,9 2 2,12 1 0,14-6 5,7-4-1,27-4 4,19-6 3,11-3 4,2-11-1,-8-3 4,-15-4-4,-14-3 0,-16 0-5,-6 0-3,-10 0-2,-35-3-4,-25-4-23,-18 5 5,-3 2 1,7 0-5,8 14 20,14 8 2,10 7 0,13 2 5,12 1 20,13-1-7,13 1 1,1-3-2,1 5-7,11-2-2,-2 2 2,-6 0-4,-4 2-3,0 3 3,-4 3 4,-16 2-10,-5-5 4,-4 1-1,-1-8-2,5-8-1,7-7-1,8-5-10,10-7-39,10-3-117,23-2-99,10 0-373</inkml:trace>
  <inkml:trace contextRef="#ctx0" brushRef="#br0" timeOffset="106411.2912">20409 11605 884,'0'0'297,"133"18"-288,-36 6 76,18-2 71,12 2-81,10 1-37,-2-6-6,-5-1-5,-10-2 9,-16-4 6,-8-1-20,-14-4-20,-7-1-1,-14-5-1,-12-1 0,-15 0 0,-16 0 0,-11 0-1,-7 0-6,0 0-14,0 0-28,0 0 24,-6 0 20,-2-6 5,3 1 1,1-4-1,1-1 2,1-3 2,1-1-1,-1-2 0,0-4-2,2-2 0,0-10-1,0-1 2,10-3 1,20 2 10,14 10-3,9 13 0,8 11 15,3 3 2,0 31-8,-6 10 2,-10 4 4,-14 2-10,-15-4-8,-13-3 0,-6-3-6,-10-4-1,-19-6 0,-5-9-3,-1-14-24,3-7-8,7-12 10,8-20 15,13-11 10,4-7 2,16-1 5,21 2 8,13 7-1,8 9 2,5 15 0,-2 15-2,-3 3-5,-3 26 2,-6 15 3,-10 5-11,-7 6-1,-16-1-2,-12-4-1,-4-2-2,-11-10-2,-13-13-22,1-12-14,1-10-5,7-10 26,6-19 20,6-10 0,3-7 8,12 0 14,25 0 6,11 9-7,10 8-7,4 13 4,2 16-9,-2 0-2,-2 21 0,-5 11-2,-7 1-4,-13 2 1,-9-2-1,-8 2 1,-5-4-2,-2-4 0,-1-8 0,3-4 0,6-10 0,9-5 1,15 0 5,12-8-3,12-16-1,9 1 9,8-2 0,3 1-1,3 3 2,0 3-2,-1 6 0,-2 2-4,-14 5-6,-13 5-2,-16 0 0,-18 0 1,-11 5 1,-11-1-3,-4-1-7,0-3-23,0 3 4,-3-3-1,-3 0-5,-1 0-1,1 0 3,-2 0-32,-1-6-13,-1-1-43,1-5-70,-2-2-39,1-3-82,3-4-100</inkml:trace>
  <inkml:trace contextRef="#ctx0" brushRef="#br0" timeOffset="107048.0971">24122 11177 368,'0'0'180,"0"0"-104,0 0 22,0 0 95,0 0-65,0 0-24,-12-24-24,12 24-22,5 19-11,13 15-25,12 12 75,8 3-37,6 1-2,3-3-3,0-1-9,2-3-28,-6-1-9,-5-7 0,-3-9-6,-10-7 1,-5-6 1,-4-5-3,-7-1-1,-1-2 1,-5-3 0,-3 0-1,0-1 0,0-1-1,0 0 0,0 0-3,0 0 3,0 0-2,0 0 2,0 0 0,0 0 0,0 1 1,0-1 0,0 0-1,0 0 0,0 0-2,0 2-1,-6 5 0,-20 1 3,-14 8 2,-20 7 0,-15 2 0,-9 6 0,-3 1 1,10-1-2,19-4 0,19-8-1,19-8-1,11-5 0,9-3-3,0-3 3,0 0-1,9 0-4,2 0-5,4 0-5,0-2-18,3-2-34,-2 0-43,-1 0-105,-3 1-12,-3 0-71,-5 3-150</inkml:trace>
  <inkml:trace contextRef="#ctx0" brushRef="#br0" timeOffset="110309.9716">21822 10850 748,'0'0'0,"0"0"-40,0-79 40,0 49 96,3 0-19,8 1-26,2 2 10,3 3 10,-1 3 5,3 1-14,3 3-3,3 0-15,9 3-22,19 1-9,6 3-7,8 8 7,1 2 20,-6 0 1,-4 14-11,-8 10 11,-7 6-9,-8 8-4,-8 3-7,-6 6-2,-8 3-4,-5 1-6,-5 2 2,-2-1-3,-3-4-1,-18-2 1,-3-6 0,-4-3-1,-3-6 0,-4-3 1,-2-2-1,-6-3-1,-2-2 1,-4-5 1,3-1-1,-2-3-1,2-6 0,1-3-1,0-3-4,-2 0-5,3 0 2,0-9 3,6-3 3,5-3-1,10-1 1,3-1 3,5-1 0,5 1 1,2 3 1,8 2 0,0 0 3,0 4-1,2-1-4,10 2-3,-2 0 3,0-1 0,0 4 0,-3 0 1,-2 0-1,-4 4 1,1 0 2,-2 0 0,0 0-1,0 0 0,0 0 2,0 0 2,0 0 0,0 0 0,0 0 0,0 0-6,0 0 0,0 0-5,-5 9 2,-6 6 3,-3 2 0,-3 0 2,-2-3-1,1 2 3,-1-1-1,2-2-1,4-1 5,-2-2 1,4 2-1,2-5 1,5 0-2,1-1 2,3-4 9,0-1 10,0 2 9,0 2-6,12 6-9,6 0 4,2 3-10,5 0-6,0 3-4,8 0-5,4 1-1,8 2-27,-3 1-118,-5-2-76,-10-3-199,-5-3-397</inkml:trace>
  <inkml:trace contextRef="#ctx0" brushRef="#br0" timeOffset="111720.1102">21564 10684 984,'0'0'82,"0"0"-79,0 0 27,0 0 70,0 0-52,0 0-36,-5 12-11,5 19 22,0 6-4,0-2-11,0-1-5,0-7 2,0-5-5,-1-5 0,-2-7-2,3-5 2,0-5-7,0 0-11,0-4 8,0-17 1,0-7-9,0-6 16,0 0 2,6-3 7,3 2 13,3 7 18,1 7-1,-2 6 5,1 9-2,-6 4-28,1 2-7,4 11-5,4 14-5,-2 8 5,2 3 2,-8 0-2,-4 0 0,-3-7 1,0-4-1,0-11 0,0-5 0,0-6-4,0-3-8,-1 0 12,-1-13 1,2-9 2,0-6 2,0-5 0,5 1 5,10 0-1,0 4-3,1 6 17,-4 7-6,-2 6 4,1 6-11,-5 3-5,3 5-5,3 17 0,-3 9 1,-2 6 2,-4-1-2,-3 0 0,0-7-1,0-5 0,0-8-1,-1-7 1,1-4 0,0-5 0,0 0 2,15-1 2,10-15 0,3-6-2,-2-2 1,-2-3 2,-4-3-3,-3-1 0,-5 1 3,-8 0-1,-4 7-4,0 6 0,0 6-7,-9 9-11,-8 2-5,0 10 13,-6 14 4,1 5 1,3 2 3,5-1 2,7-4 1,5-5-1,2-4-1,6-4 0,26-2-7,14-6-68,14-4-187,5-1-288</inkml:trace>
  <inkml:trace contextRef="#ctx0" brushRef="#br0" timeOffset="112456.4942">22325 10667 582,'0'0'230,"0"0"-220,0 0 65,0 0 74,0 0-68,0 0-75,-39-20-6,9 40-5,1 6 3,7 8 1,9 3 1,8 1 12,5-6 14,6-5 26,11-8 34,0-7 20,-3-3-59,-6-5-24,-3 0-17,-3-2-6,-2 1-2,0 1-10,0-3-50,-2-1-26,-6 0 26,2-5 9,6-15 15,0-5 6,14-5 12,12-2 20,4 1 3,1 2 16,-1 0 29,-3 3 9,-7 2 3,-2 1 0,-6 4-24,-5 2-2,-4 5-13,-3 5 6,0 6-7,0 1-20,0 4-1,-10 22-11,0 12 9,0 6 0,5 4 2,2-4 2,3-5-1,0-8 0,0-12 0,0-7-3,0-7 3,0-5-2,5 0 2,2-2 4,4-15-4,-4-8-3,1-3 0,-1-2 2,-1 0 1,1 4 0,1 6 2,-2 7 1,-2 9 13,-1 4-5,2 0-11,2 20-3,2 12 3,0 5 1,-1 2-1,-4-2-1,1 0-27,-1-3-155,-4-5-153</inkml:trace>
  <inkml:trace contextRef="#ctx0" brushRef="#br0" timeOffset="114639.7335">21724 9866 129,'0'0'380,"0"0"-257,0 0-23,0 0-31,0 0-16,0 0-23,-27-22 1,22 22 15,2-3-6,-1 1 20,4 2 14,0-1-4,0 1 0,0-2-3,0 2-17,0 0-26,0 0-11,0 0-4,0-1 0,0 1 1,0 0 5,0 0 0,0 0 0,0 0 3,0 0-2,0-3-5,0 3-3,0 0 1,0 0-2,0 0 0,0 0-1,0 0-1,0-2 3,0-3-1,-6-5-2,-1-2-4,-1-2-1,1-3 1,2 2 0,2-2 1,1 3 6,2-2 2,0 0-2,0 1-7,0-1 1,0 2 0,0-1-1,2 3-1,-1 2 0,-1 3 1,0 2 5,0 0-1,2 3 0,-2-1-1,0 0 1,0 1 2,0 1-1,0 0 0,0-1-1,0 2 0,0 0-2,0-3-1,0 3 1,0 0 0,0 0-1,0 0-1,0 0 1,0 0 0,0 0 6,0-2 7,1-1 1,13-2-2,17 1-4,23-4-10,29 1 0,27-3 7,24-1 10,19-2 1,12-1 3,12 2 0,-3 2 2,1 3-6,-8-3-12,-13 3 1,-13-4-4,-18 3 8,-20-2-4,-18 3-4,-18-1 5,-15 3-2,-15 2-2,-7 0 0,-8 2-3,-4 1 0,-3 0-1,-6 0 1,-2 0-2,-2 0 1,-2 0 1,0 0 0,-1 0 0,-1 0-1,1 0 0,1 0 2,-2 0 0,-1 0-1,0 0-3,0 0 3,0 0 0,0 0 0,0 0 0,0 0 1,0 0 0,0 0 0,0 0 0,0 0 0,0 0-1,0 0 0,0 0-1,0 0-1,0 0-4,0 0-37,-4 3-38,-17 13-102,-9 6-207,-6 7-389</inkml:trace>
  <inkml:trace contextRef="#ctx0" brushRef="#br0" timeOffset="115666.7806">24546 11622 449,'0'0'166,"0"0"-104,0 0-32,0 0 2,0 0 2,0 0-13,0-4 11,0 4 28,0 0 22,0 0-11,0 0 13,0 0-16,0 0-8,3-3-18,-3 3-9,0 0-2,0 0-12,0 0-10,0 0-5,0 0-4,0 0 2,0 0 5,1 0 9,-1 0 12,2 0 2,-1 0-4,1 0 3,1-2 5,6-1 3,12-2-6,22-4-3,21-2-7,21-3 20,10 0-5,1-3 2,-2 3 4,-10-2-9,-4 3-9,-10 2-6,-13 0-8,-15 3-1,-16 1-2,-12 5-5,-10 0-1,-4 2 2,0 0-1,0 0-2,0 0 0,0 0 0,0 0 0,0 0-3,0 0-8,0 0-13,0 0-11,-2 0-26,-14 13-87,-15 5-115,-20 9-119</inkml:trace>
  <inkml:trace contextRef="#ctx0" brushRef="#br0" timeOffset="117008.3289">20310 11548 5,'0'0'576,"0"0"-436,0 0 30,0 0-49,0 0-24,0 0-20,-20-31-19,16 31-9,-2 9-24,-5 29-15,1 19 32,-2 18 37,4 7-23,7 12 2,1 9-16,0 0-20,5 1-9,8-4-4,0-10 4,1-7-9,-2-6-4,-2-6 3,4-12-3,-4-7 0,3-8 0,-1-15 4,-3-7 2,3-6 2,-7-8 0,2-3 7,-2-4 6,1-1-6,5 0-3,3 0 1,8 0-3,13-2-4,15-7 0,21-3 3,29-3-1,35-2 5,31-2 4,32-3-6,23 0 12,19-2-5,9-2-14,0 0 5,8 2 11,0 3 7,3 2-12,-1 2-9,-16 0-6,-12 0 4,-18-1 2,-20-2-1,-20 0-5,-18-1-2,-24 3 0,-21 2 2,-19 5 1,-19 5 0,-24-1 0,-20 6-1,-13 0-1,-12 1-1,-3 0-2,0 0-6,0 0-2,0 0-7,0 0 10,0 0 5,0 0 1,6 0-1,6 0 4,5-2-1,-1 2 0,-2 0 1,0 0 0,2 0 0,6 0-2,3 0-1,3 0 3,-1 0 0,-4 0 0,-2 0 0,-2 0 0,0 0-4,-4-4-36,-8-10-98,-7-3-230,-20-2-234</inkml:trace>
  <inkml:trace contextRef="#ctx0" brushRef="#br0" timeOffset="118306.9653">23718 9418 53,'0'0'712,"0"0"-685,0 0 2,0 0 123,0 0-36,0 0-39,-3-19-10,3 19-7,0 0 6,0-2 10,4-1-9,13-1-3,20-1-11,24-3 5,27-4-1,20-2-18,16-1-9,2-2 0,-8 1-10,-10-1-4,-12 4-5,-15 3-1,-14 1 1,-16 2-2,-14 4-2,-14 0 0,-10 3-3,-10 0-3,-2 0-1,-1 0 0,0 0 0,0 0 2,0 0-2,6 0 0,2-1 1,5-1 0,1 1 1,-1-1-2,-2 2 1,-2-3 0,2 3-1,0 0 0,1-4 0,0 3 1,5-2 0,-4 2 0,-3 1-1,-4-2 1,-3 2 0,-3 0-1,0 0 4,0 0-3,0 0-1,0 0-1,0 0 0,0 0 0,0 0 2,0 0 0,0 0 0,0 0-1,0 0 0,0 0 2,0 0-2,0 0 1,0 0-1,0 0 0,0 0 0,0 0 1,0 0 2,0 0 1,0 0 2,0 0-1,0 0 0,0 0-5,0 0 7,0-1-7,0 1 1,0-2 4,0 2-4,3 0-1,0-3 0,1 1-1,1 0 1,-2-1 0,-2 3-1,1 0-1,-2 0-6,0 0-15,0 0-29,0 0-72,0 12-240,-10 8-413</inkml:trace>
  <inkml:trace contextRef="#ctx0" brushRef="#br0" timeOffset="119130.7091">24987 12363 509,'0'0'183,"0"0"-86,0 0 73,0 0-24,0 0-32,0 0-36,34-4 6,-12 1-11,13 0-24,5-2 4,7 1 8,7-3-2,2 0-9,5-1-17,4 1-7,0 0-2,7-2-7,-7 3-3,-5-1 2,-13 3-4,-11 0-3,-14 2-2,-12 2 1,-7 0-7,-3 0 3,0 0-4,0 0-8,0 0-19,-3 0-16,-7-3-53,-4 1-51,-5-3-93,0 1-154</inkml:trace>
  <inkml:trace contextRef="#ctx0" brushRef="#br0" timeOffset="121676.2275">23708 8577 1321,'0'0'2,"0"0"-2,0 0 0,74 75 18,-59-28 15,-5-2-20,-8-2-5,-2-8-5,0-7-1,0-11-2,0-7-3,1-10-62,2 0-29,0-20 18,2-16-138,1-13 3,6-7 175,6-8 36,7-3 15,9 0 81,9 13 64,5 12 11,1 15-53,-5 14-45,-9 9-17,-10 4-23,-11 11-33,-14 17-2,-1 6 2,-35 4 6,-19 1 2,-9-6-8,-1-8 0,13-7-5,19-9 1,16-4 3,14-3 2,3-2 18,0 4 25,12 8-15,13 4 7,12 8 32,7 7-22,11 2-25,9 9-21,14 7-14,13 6-182,10 3-370</inkml:trace>
  <inkml:trace contextRef="#ctx0" brushRef="#br0" timeOffset="122228.6981">24797 10906 378,'0'0'729,"0"0"-729,0 0-40,0 0 40,0 0 19,0 0-6,-10 49-5,20-49 7,12 0 25,6-5 8,2-15 2,-3-4 33,-7 0 3,-4-2-36,-6 6-11,-3 3 3,-6 8 4,-1 6 10,0 3-27,0 3-29,-4 23 0,-9 15 0,-2 13 1,0 7 2,5 4-3,5 5-8,5 3-148,0-4-242</inkml:trace>
  <inkml:trace contextRef="#ctx0" brushRef="#br0" timeOffset="122888.9949">24822 12766 693,'0'0'25,"0"0"-22,16 76 78,-16-44 15,3-1-31,-3-2-30,0-4-6,0-6-13,0-8-5,0-5-9,0-6-1,0 0-1,0-12 0,0-13-26,2-8 7,2-4 19,5-1 5,6-4 48,6 6 40,9 7 22,4 5-6,-2 14-29,-2 6-41,-8 4-24,-8 4-9,-6 16-5,-8 4-1,0 3-4,-18 1-20,-8-3-9,0-6 10,5-7 11,12-4 7,9-2 3,10-3 2,26 5 55,10-3 17,1 1 34,-4 2-13,-13-3-42,-16 2-29,-9 1-18,-5 5-4,-21 0-4,-25 4-7,-22-8-50,-10-9-105,0-4-82,11-24-229</inkml:trace>
  <inkml:trace contextRef="#ctx0" brushRef="#br0" timeOffset="123652.4634">24713 10790 231,'0'0'435,"0"0"-415,0 0 80,0 0 94,0 0-71,0 0-46,-12 15-15,31 13 75,5 2-54,-3-1-39,0-2-8,-2-2 2,-2-5-24,-1-3-11,1-6-1,2-5 0,-1-6-2,3 0-1,1-1 1,-3-18 0,-1-4 1,-3-6 3,-1-4-2,-4 0 1,-1 0-2,-5 3 1,-4 9 5,0 9 0,0 9 4,0 3 2,0 0-3,0 22-10,0 24 0,-6 22 16,-2 14 15,-1 9-19,-5 3-11,-1 2 0,3-1-1,12 3-16,3-4-147,38-6-274</inkml:trace>
  <inkml:trace contextRef="#ctx0" brushRef="#br0" timeOffset="126527.7776">22860 11151 397,'14'-145'0,"-18"-1"-184</inkml:trace>
  <inkml:trace contextRef="#ctx0" brushRef="#br0" timeOffset="132218.5624">20220 1187 280,'0'0'48,"0"0"41,0 0 25,0 0 15,0 0-56,0 0 2,0 0 24,-25-12-26,25 12-13,6 0 18,25 5-9,26 23-28,34 19 25,42 23 17,30 14-37,19 9-13,9 3-9,-3-1 21,-9 0-13,-10-5-10,-14-7-20,-19-10 4,-18-12-5,-24-16 2,-27-11-2,-25-15 1,-22-10-2,-12-7 1,-8-2 0,0 0-1,-18-10-4,-18-10-28,-11-6-9,-13-7 2,-6 0-4,-12-6-39,-17-6 32,-15-9 2,-23-9 1,-7-7-7,-12-5 17,-1-5-13,7 0-4,3 4 3,13 4 35,13 8 16,9 13 0,10 10 4,11 9 6,16 10 9,19 5 20,27 7 27,17 8-9,8 2 22,33 8-5,32 26-43,33 21 15,34 23 26,23 17-27,18 13-8,11 4-3,6 0-6,1-5 1,-18-10-1,-13-14-6,-24-13-19,-35-17-1,-21-10-2,-24-16 1,-24-8-3,-17-12 2,-13-7-6,-2 0-49,-30-24-20,-19-10-25,-26-11-46,-16-6 60,-16-5-29,-25-9-21,-11-9-22,-23-12-7,-16-7-150</inkml:trace>
  <inkml:trace contextRef="#ctx0" brushRef="#br0" timeOffset="132453.1099">20344 1376 159,'0'0'304,"0"0"-159,0 0-6,0 0 54,0 0-17,0 0-68,54 0-57,75 69 8,45 20 30,33 16-31,18 7-10,-4-3-4,-27-10-6,-33-16-24,-42-24 0,-37-14-3,-24-10-11,-20-14-1,-13-5-4,-13-10-3,-11-5-63,-1-1-65,-31-17-102,-23-17-54,-20-12-322</inkml:trace>
  <inkml:trace contextRef="#ctx0" brushRef="#br0" timeOffset="133376.4852">21764 1559 865,'0'0'156,"0"0"-122,0 0 87,0 0-2,0 0-53,0 0-53,-95-6 0,2 54 24,-29 13 17,-27 10-36,-16 2-11,-7-1 1,-3-3-4,12-6-3,19-8 1,26-9-1,30-9-1,28-14-4,32-7-10,22-9-24,10-5-27,40-2 61,18-3 2,17-19-4,6-4-23,4-6 8,0-1-30,4-7 8,6-2-18,3-5 25,8-8 9,1-6 11,-6-6 16,-6-2 4,-13 2 20,-15 6 36,-12 10 3,-17 8-10,-10 7-7,-12 9 9,-7 11-25,-10 9-4,-3 7 2,-23 31-28,-36 22-10,-30 12 10,-23 10 2,-19 0-2,-11 0 0,-3 0-1,2-7-1,15-10 4,22-12-3,32-15 2,30-11-2,26-13-5,18-7-34,11-19 35,42-20-64,31-14-17,25-12 58,22-5 28,6 1 3,-4 4 37,-8 12 30,-17 9 4,-14 11-15,-15 11-13,-21 10-18,-19 6-25,-19 6 9,-18 1-4,-4 23-8,-36 8-6,-25 8 6,-21-1 4,-15-7-4,-4-1 0,9-4-34,6-1-67,12-6-112,16-7-66,15-13-191</inkml:trace>
  <inkml:trace contextRef="#ctx0" brushRef="#br0" timeOffset="134192.3197">21133 1105 494,'0'0'100,"0"0"-43,0-93-6,0 76 113,0 8 5,0 4-71,0 5-19,4 20-65,1 30-8,-1 36 51,3 40 58,6 28-49,-4 19-35,-2 6 13,-2-9 1,-4-7-2,-1-18-9,0-8-18,-7-9-10,-4-16-1,-2-17-4,2-28-1,4-26 0,1-22-2,0-12 2,5-7 3,1-28 12,0-21-11,0-28-4,1-21-4,14-15-3,4-15-8,-1-8-12,3-3 9,-3-4-26,1 3 14,1 3 9,-4 6 17,1 14 4,-4 13 0,-3 18 3,-1 19-2,-3 12 2,-1 15-2,-3 15 0,-2 13 1,0 12-2,0 16-15,0 39-14,0 40 29,-8 38 0,-3 29 5,-2 11-3,-4-4 0,-3-16 0,1-19 6,5-22 3,11-14 5,3-20-3,0-17-5,10-22-5,1-18-1,-4-21-1,2-18 7,3-36 4,5-26-12,6-27-14,2-21 11,1-22-13,1-7-4,-3 0 4,-2 20 16,-5 26 4,-4 35 4,-5 29-3,-5 25 5,-3 22 19,0 33-29,0 53-30,-13 43 30,-1 35 29,3 8-25,1-5-4,1-14 0,0-18 0,0-14-1,4-19-2,1-20-51,4-25-158,0-29-229</inkml:trace>
  <inkml:trace contextRef="#ctx0" brushRef="#br0" timeOffset="137097.233">2497 14884 587,'0'0'624,"0"0"-579,0 0-45,0 0-2,0 0 2,0 0 23,0-17-2,0 17-16,0 0-5,0 0-6,0 0-54,11 0-46,17 2-151,14-2-247</inkml:trace>
  <inkml:trace contextRef="#ctx0" brushRef="#br0" timeOffset="142088.542">4830 12682 153,'0'0'644,"0"0"-621,0 0 25,0 0 62,0 0-21,0 0-35,0 0 11,-22-72-6,22 53 18,4 1-25,8-2 18,7 3-21,4 4-23,1 4-11,10 7-12,-1 2-2,-2 4-1,-3 16 0,-11 6-2,-5 3-2,-12 2 2,0 4 0,-21 0-3,-7-8-8,-4 0-13,2-10-11,4-5-1,7-5 23,6-6 10,10 0 5,3-1 8,0 0 27,0 0 7,0-1-13,14-5-13,8 1-9,8 4-4,6 1 4,1 0 2,-10 0-2,-3 1-3,-11 6 3,-4 0-7,-6-1 2,-3 5-2,0 0 2,0 5 0,0 1-1,-6-2 0,-3 2 0,-4-3-1,5-2 0,-5 1 0,2-4-1,1-3-1,-2 0 0,2-3-19,-4 0 2,2 0-3,-1 0 6,1 0 7,1-1 3,2 1-3,2-1 3,3 0-2,4-1-21,0-1-26,0 0-17,0 0-65,4-1-183,6-8-135</inkml:trace>
  <inkml:trace contextRef="#ctx0" brushRef="#br0" timeOffset="142447.5293">4897 12677 437,'0'0'684,"0"0"-636,0 0 33,0 0 42,83 21-38,-67 17-40,-10 6-14,-6-3-15,-8-5-9,-17-2-6,-5-8-1,-4-7-3,-2-10-34,4-9 4,3 0 14,6-12 17,10-13 2,10-5 17,3-4 29,20-2 2,15 3-5,8 4 8,2 9-14,-3 8-4,-6 12-14,-2 0-15,-8 22-4,-7 10-3,-9 4-8,-7 1-80,-3-3-74,0-9-164,0-11-313</inkml:trace>
  <inkml:trace contextRef="#ctx0" brushRef="#br0" timeOffset="142839.3229">5412 12609 1252,'0'0'65,"0"0"-5,0 0 68,0 0-79,0 0-48,4 103 10,-4-43-4,0-2-6,2-8-2,4-10 0,7-12-10,5-10-22,6-11-5,4-7 8,2-5-1,4-24-1,-4-7-1,-5-8 19,-2-2 14,-10-2 5,-7 5 8,-4 9 27,-2 14 23,0 9-5,0 11-15,0 5-22,-6 27-15,0 17 19,-2 9 20,0 2-7,6-5-24,1-6-5,1-5-9,0-5-11,6-8-136,11-11-166,7-13-317</inkml:trace>
  <inkml:trace contextRef="#ctx0" brushRef="#br0" timeOffset="144241.7265">6100 12671 1143,'0'0'91,"0"0"-90,0 0 24,32 91 81,-23-44-40,-6 1-33,-3-7-28,0-6-4,0-9-1,0-9 0,3-10-11,6-7-49,7-3 21,7-21 21,4-10 3,0-8 15,-7-3 4,-5 2 17,-4 9 26,-5 7 7,-5 12-23,-1 11-13,0 4-5,0 0-13,0 23-10,0 10 8,0 4 2,2 2 0,2-5 0,1-7 2,5-5-2,-2-8 1,2-7-1,2-5 0,-2-2 0,5-3 3,-3-14-3,3-5 2,-3-6-3,0 2 1,-2-3-1,-3 5 0,0 5 1,0 5-1,-2 6 0,4 7 1,1 1 1,1 7 0,5 14 1,-2 8 16,2 0 2,-7 2-4,-3-4 6,1-3-1,-5-6-10,-2-7-10,0-3-1,1-7 0,1 0-36,2-1-76,4 0-165,2-12-369</inkml:trace>
  <inkml:trace contextRef="#ctx0" brushRef="#br0" timeOffset="144430.0287">6602 12464 1173,'0'0'36,"0"0"-23,0 0 139,0 0-62,0 0-89,0 0-1,8-63-67,-8 74-111,0 5-131,4-1-559</inkml:trace>
  <inkml:trace contextRef="#ctx0" brushRef="#br0" timeOffset="145079.3166">6747 12532 926,'30'5'377,"0"14"-375,-4 9 46,-12 10 76,-7 6-74,-7 4-21,0-2-23,-7-5 0,-7-7-6,-2-8 0,5-9-4,1-11-23,7-6 1,0 0 26,3-20 8,0-14-1,5-12-2,11-5 1,3-2 2,4 7-8,0 10-1,1 14-19,0 17-37,-4 5-111,-3 22-49,-6 15-78,-6 12 110,-5 1-149,0-7 324,0-11 10,3-12 235,11-14-14,10-6 34,10-5-43,4-19-63,-2-5 4,-8-4-55,-4-2-23,-9 5-23,-10 3-14,-5 9-12,0 9-18,-22 9-8,-8 0-12,-4 26-3,4 13-13,6 11-6,12 2 8,12-4-5,0-9 4,25-16 8,12-12 7,12-11 12,8 0 0,-2-17 9,-2-12 7,-6-3 14,-7-6 13,-16 1-7,-6 0-6,-12 3-14,-6 9-10,0 11-6,-8 11-2,-10 3-4,0 15-8,-2 21 6,2 10 5,0 7 2,0 7 0,0-1-3,-1 1-34,-2-2-52,-6 0-37,-4-7-173,-7-5-245</inkml:trace>
  <inkml:trace contextRef="#ctx0" brushRef="#br0" timeOffset="145519.0298">5620 13394 1494,'0'0'59,"129"-24"-57,-13 9 81,28 1 23,19 3-49,5 5-7,-6 1-11,-7 3-24,-19 1-12,-26 1-3,-26 0 0,-33 0-1,-26 0-5,-20 0-31,-10 3-50,-42 4-101,-28 5 14,-30-1-59,-17 2-30,-21 5 28,-8 2 80,3 5 155,20 0 146,34-3 116,40-8-3,31-7-1,23-4-87,41-2-31,32-1-63,35 0-43,22 0-21,7 0-13,-8 0-12,-12 4-88,-18 6-209,-13-1-522</inkml:trace>
  <inkml:trace contextRef="#ctx0" brushRef="#br0" timeOffset="146027.3897">3701 14847 23,'0'0'0</inkml:trace>
  <inkml:trace contextRef="#ctx0" brushRef="#br0" timeOffset="146104.6249">4133 14800 305,'93'-3'169,"-9"3"-101,-4 0-68,-11 0 0,-5-2-203</inkml:trace>
  <inkml:trace contextRef="#ctx0" brushRef="#br0" timeOffset="148636.4605">21364 13473 777,'0'0'45,"0"0"15,0 0 64,0-81-13,5 59-28,5 1-11,2 2 8,1 5 3,-1 6-24,8 5-36,1 3-9,6 3-14,5 18 3,-4 8-3,-7 0 0,-12 2 0,-9 1-4,-1-3 2,-23-3-2,-11-3-26,-3-5-7,-2-5-11,1-6-7,9-5 19,11-2 23,10 0 12,9 0 1,0-9 39,21 1-7,10-2 7,8 6 13,4 4-5,-2 0-19,0 17-3,-8 8-2,-6 5-8,-7 9-2,-6 2-9,-11 3-2,-3-1 2,-17-2-3,-9-6-1,-10-7 0,-4-11-1,-6-9-9,1-8-16,0-5-16,11-23-7,9-7-29,14-4-59,11 0-62,3 6-195</inkml:trace>
  <inkml:trace contextRef="#ctx0" brushRef="#br0" timeOffset="149228.7135">22036 13508 604,'0'0'146,"0"0"-140,0 0 99,0 0 79,0 0-66,0 0-65,0-20-32,-3 52 2,-4 10 51,3 5-26,1-2-24,1-6-19,2-5-3,0-9-1,3-5-1,11-10 1,7-7 1,4-3 1,2-13-2,0-13 0,-3-10 2,-2-2-1,-6-3 3,-5 3-1,-3 7 7,-4 10-1,-1 9 2,-3 9-5,0 3-4,0 11-3,0 18-10,-3 8 9,1 3 1,2-1 1,0-5-1,12-4 0,6-10 1,8-7 0,-2-10 1,5-3 3,-3-11 1,-4-14-3,-4-8 9,-9-3 5,-3-1-1,-6-2-9,0 4-7,0 6-4,-4 7-19,-2 10-26,-3 7-50,4 5-44,2 0-69,3 2-96</inkml:trace>
  <inkml:trace contextRef="#ctx0" brushRef="#br0" timeOffset="149425.8064">22577 13568 1175,'0'0'232,"0"0"-224,0 0-3,16 91 62,-16-59-29,-8 3-32,-2-4-5,6-6-1,2-4-53,2-8-145,0-10-98,0-3-338</inkml:trace>
  <inkml:trace contextRef="#ctx0" brushRef="#br0" timeOffset="149559.3063">22592 13324 154,'0'0'1103,"0"0"-1087,0 0-16,0 0-2,0 0-52,0 0-205,65 10-216</inkml:trace>
  <inkml:trace contextRef="#ctx0" brushRef="#br0" timeOffset="149827.812">22769 13515 1269,'0'0'88,"0"0"-69,89 53 107,-73-21-38,-10 3-63,-5 5-18,-1-2 0,-3-1-5,-13-7-2,-4-2-1,3-11-7,1-6-34,7-10-3,5-1 22,4-18 23,0-15 9,9-7-1,12-7-3,7-4-4,4-2-1,-1 3-15,-1 8-67,-2 18-59,-1 20-29,-3 4-190</inkml:trace>
  <inkml:trace contextRef="#ctx0" brushRef="#br0" timeOffset="150308.3388">23059 13791 415,'0'0'830,"85"0"-778,-37-5 67,-5-12 46,-12-2-70,-9-2-65,-10-4-11,-9 0 1,-3 0-20,-6 4-10,-16 6-8,-8 12 7,-4 3-6,2 22-7,4 16 6,7 10-11,12 3 4,9-3 3,5-4 9,22-8 12,9-12 1,2-12 4,1-12 1,-2 0 2,1-27-1,-3-13 2,-5-9-4,-6-5-4,-5-3-1,-6 4-15,-6 4-10,-6 8-16,-1 14 13,0 15 14,-1 12-3,-9 0-49,-3 25 46,0 8 21,6 9 4,7 0 1,0 0 5,16 0 9,5-1 48,3-3 3,-6-6 3,-11-1 2,-7-1-42,-3-2-18,-25 1-8,-11-4-2,-7-4-5,-2-6-9,1-6-114,9-4-120,8-5-249</inkml:trace>
  <inkml:trace contextRef="#ctx0" brushRef="#br0" timeOffset="150659.2253">21715 14113 1270,'0'0'175,"114"0"-173,-15 0 97,26 0 58,18 4-72,11 1-36,4 2-5,-3-2-6,-9 1-11,-15 0-9,-15-1-14,-24-2 0,-22-1-4,-22-1-4,-26 1 1,-17 1-24,-5 1-43,-27 1-80,-24 4-84,-19 1-66,-15-2-213</inkml:trace>
  <inkml:trace contextRef="#ctx0" brushRef="#br0" timeOffset="150998.3686">21713 14286 1030,'0'0'228,"0"0"-92,0 0 40,0 0-25,0 0-77,116 0-37,-35 3 2,26 2-1,20 2-9,16 0 11,8 1-1,9-2-9,-7 2-30,-4-1 0,-5 0 0,-22 1 0,-18 1 0,-26-1 0,-34-2 0,-21-2 0,-18-3 0,-5-1 0,0 0 0,-13 0-31,-10 0-47,-9 0-7,-4 0-89,1 0-174,4 0-266</inkml:trace>
  <inkml:trace contextRef="#ctx0" brushRef="#br0" timeOffset="155284.1377">6284 13314 1425,'0'0'0,"0"0"-67,0 0 67,0 0 8,0 0 88,0 0-46,0 0-8,0 18-10,0-17-3,0 0 2,0 1-7,0-2-6,0 3-2,0-1-3,0 0 6,0-2-1,0 0-9,0 0-3,-1 0 0,-2 1-1,3-1 2,0 2-3,0-2-1,0 0-2,0 0 1,-3 0-2,3 0 1,0 0-1,0 0 0,0 1-3,0-1-44,0 0-55,0 0-67,22-4-162,23-23-752</inkml:trace>
  <inkml:trace contextRef="#ctx0" brushRef="#br0" timeOffset="156002.3674">21600 13490 1133,'0'0'47,"0"0"84,0 0-69,0 0 21,0 0-11,0 0-10,-15 7-24,8-4-19,-2 2-16,-1-1-3,2 1-1,3-4-55,5-1-135,0-3-232</inkml:trace>
  <inkml:trace contextRef="#ctx0" brushRef="#br0" timeOffset="165392.3231">21163 9160 1100,'0'0'0,"0"0"-24,0 0 24,0 0 4,54 84-1,-54-60-1,0-4-1,0-5 2,0-5-3,0-6 1,0-2 0,1-2 10,11-2 33,9-16-2,10-7-37,8-5 2,4 1 2,3-1 12,-4 0-16,1 3-5,-7 0-27,-2 8-93,-1 2-275</inkml:trace>
  <inkml:trace contextRef="#ctx0" brushRef="#br0" timeOffset="165706.8088">21275 9152 975,'0'0'0,"0"0"-22,0 0 22,0 0 1,-2 95 1,1-69 0,-2-6 2,3-3-4,0-8 5,0-4 29,3-5 13,16 0 49,9-8-37,10-15-24,8-7-15,5-6 8,-1 0-15,-2 2-13,-6 3-6,-12 4-44,-10 10-68,-7 4-314</inkml:trace>
  <inkml:trace contextRef="#ctx0" brushRef="#br0" timeOffset="166052.207">21224 9160 1148,'0'0'0,"0"0"-61,0 0 61,0 0 10,28 84 9,-19-57-9,0-2-5,3-7-1,2-5 5,3-7 23,3-6 14,4 0 0,3-4-11,5-15-5,4-8-17,2-4-13,-1-6 0,-6-2-14,-4-3-39,-6 2-41,-2 9-34,-5 11-74,-4 13-33,-4 7-286</inkml:trace>
  <inkml:trace contextRef="#ctx0" brushRef="#br0" timeOffset="166421.4854">21185 9174 409,'0'0'232,"0"0"-228,0 0 18,0 0 64,0 0 16,0 0-20,32 39-2,-10-39-7,5 0-17,4 0-10,3-10-30,2-5-3,-3-1-9,1-1-4,-4 2-18,-3-1-58,-2 3-80,-1 3-88,-5 6-63</inkml:trace>
  <inkml:trace contextRef="#ctx0" brushRef="#br0" timeOffset="172489.0839">11051 17108 185,'0'0'0,"0"0"-104</inkml:trace>
  <inkml:trace contextRef="#ctx0" brushRef="#br0" timeOffset="172928.0997">11051 17108 156,'0'0'126,"0"0"-19,41 37-64,-40-30 3,0 0-26,1 3-16,0 1-4,-2 0-36,1-3-6,-1 1 14,2-2 3,2-1-6,-1-3 19,3 0-1,-3-1 13,-2-2 2,-1 0 6,0 0-2,0-7-3,-4-5 35,-3-3 27,-1-1 42,3-4-2,3-2 30,-1 1-37,1 1 4,-1 5-12,3 1-32,-6 3-12,1 3-3,3 3-10,-3 1-6,2 2 8,-1 1-14,-2 1-10,-4 0-7,5 0-4,0-2 4,4 2-4,1 0 3,0-1 0,0 1 3,0 0 6,0 0 2,0 0 0,0 0-5,0 0-5,0 0-3,0 0 0,0 0-1,0 0-10,0 0-108,0 0-68,0 0-125,-2 0-11</inkml:trace>
  <inkml:trace contextRef="#ctx0" brushRef="#br0" timeOffset="173388.0957">10869 16990 740,'0'0'158,"0"0"-73,0 0 13,0 0 47,0 0 36,0 0-123,-10 50-27,16 33 67,4 12-41,-2 3-30,-5-3-21,-3-11 0,0-11-6,0-7 0,-3-19 0,0-15-12,-2-18-79,1-14-49,-3-16-34,-2-28 6,-1-21 16,0-13 99,4-16 52,3-15 1,3-4 8,9 8 59,27 11 103,9 29-33,7 21-1,-7 23-56,-4 21-34,-11 10-29,-11 28-5,-15 15-1,-8 12-7,-33 3-4,-18 3-1,-6-7-3,0-15-4,11-15-43,15-16-16,18-14-69,17-4 26,8-6 31,28-17-256,14-4-223</inkml:trace>
  <inkml:trace contextRef="#ctx0" brushRef="#br0" timeOffset="173598.8456">11275 16794 1097,'0'0'249,"9"-87"-199,-7 76 13,-2 11 77,0 25-82,0 36-53,0 26 54,0 17-19,-19 12-34,0-7-6,2-10-1,10-13-11,7-18-95,14-19-88,25-18-129,13-23-224</inkml:trace>
  <inkml:trace contextRef="#ctx0" brushRef="#br0" timeOffset="174307.5076">11653 17218 952,'0'0'164,"0"-119"-127,-29 82 24,-13 20 28,-11 17-32,-4 17-44,3 33-13,11 14-5,12 4 0,26-2-7,5-13-6,19-13-44,18-18-14,9-14 39,1-8 33,0-17 4,-6-16 2,-5-7 25,-6-4 32,-6 6 39,-11 6-12,-2 10-19,-8 13-8,-2 9-18,-1 3-41,0 23-1,0 15-2,0 1 1,0 0-10,2-3-60,5-13-67,4-10-27,5-16 2,5 0 75,3-27 89,3-5 37,-3-12 110,-1 5 24,-6 6-12,-2 13-52,-9 9-48,-3 11-17,-2 0-42,-1 31-8,0 5 5,0 6-7,2-1-65,4-14-37,7-11-55,5-13 44,9-3 65,3-17 58,7-9 52,-4-4 89,-4 5 30,-9 8-64,-5 8-45,-11 9-27,-1 0-32,-3 14-3,0 11-8,3 4 1,-1-2-58,4-8-50,3-15-50,7-4 29,6-33 47,7-21 7,2-22 82,1-12 75,-3 1 43,-8 14 37,-9 21-17,-9 22-56,-3 19-33,0 11-14,-1 16-35,-15 28-2,-4 17 2,-3 13 0,4-1 0,10-3-5,9-13-6,0-13-82,21-12-62,7-12-53,4-16-79,-6-4-211</inkml:trace>
  <inkml:trace contextRef="#ctx0" brushRef="#br0" timeOffset="174429.5884">12324 17249 587,'0'0'812,"0"0"-734,0 0-49,85-51 10,-27 51-39,6 0-68,-4 9-401</inkml:trace>
  <inkml:trace contextRef="#ctx0" brushRef="#br0" timeOffset="175447.0302">9979 16731 1155,'0'0'422,"0"92"-422,5 12 0,11 29 2,-1 8 10,3 5 9,-3-4 21,-1-8-15,0-8-17,5-9-3,5-18-5,6-20 0,4-16 1,2-21-3,-5-18 0,-5-18-7,-4-8-20,-2-35-3,2-32-56,-1-28-16,-3-25 42,-7-25 4,-10-19-54,-1-23-73,0-2 40,-14 5 143,-8 15 2,-10 28 13,-5 26 3,3 30 59,9 29 15,8 24-32,7 18-12,10 16 25,0 3-49,40 17-14,30 4 32,45-2 13,51-12-17,62-10-3,52 0 14,35-17-10,10-7 3,-17-3 6,-39 4 9,-45 4-14,-52 6-21,-49 7-11,-42 3-11,-39 3-3,-23 0 3,-17 8-2,-2 17 2,-8 14 0,-12 11 0,-2 13 0,6 10 1,11 15 0,5 13-1,18 13 0,18 12 2,3 5-1,-3-5 0,-10-3-1,-9-11 5,-7-12 5,-8-8-4,-2-21-2,0-12-2,0-10-1,-12-13-1,-5-10 0,-11-4 1,-12-9-2,-25-6-14,-27-5-21,-28-2-27,-37-5-31,-35-11 1,-33-1-3,-29 11-11,-19 6 50,-2 25 31,11 21 23,21 7-5,40-2 8,46-11 2,55-14 19,52-14 50,40-12 22,28-3 35,67-13-70,46-9-58,45-7-100,27 0-100,21-4 40,14-3-142</inkml:trace>
  <inkml:trace contextRef="#ctx0" brushRef="#br0" timeOffset="176738.529">21247 16721 916,'0'0'109,"0"0"-33,0 0 12,-72 81-35,84 39 134,28 27-108,12 3-35,0-8-32,-4-15-6,-8-21 3,-5-16 12,-2-17-4,1-18-17,3-15 3,-4-17-3,-2-16-12,-3-7-37,-8-38 2,-7-26-53,-11-28-34,-2-23 72,-16-25 45,-18-25 0,-10-16-4,-11-1-6,-8 15 23,-1 27 3,6 33 2,15 32 3,18 28 19,21 17 31,15 16 13,51 9-29,46 5-22,38 19 31,33 17-4,10 5-14,2 1 2,-12-6-18,-13-2 6,-17-6 5,-16-3 0,-20-8-13,-18-3-7,-20-5-4,-17-1 0,-18-1-2,-14-3 2,-14 0-2,-9-3 1,-3-1-6,0 0 3,0 0-2,0 6 6,6 9 3,12 18-3,13 19 3,9 17-1,8 9 5,1 1 4,-4-2 2,2-2 6,1-3-4,5-4-1,3-4 4,2 0 4,-5-2-10,-12-2-7,-21-6 0,-20-7-5,-18-2-2,-40 3-2,-21-4 1,-15 1 3,-8 2 0,0 3 4,3-1-4,10 4 0,12-3 2,18-10-1,16-2-1,14-5-1,11-5-1,3-5 2,3-5 0,2-6-2,-9-8-3,-11-4-31,-25-4 6,-22-23-1,-27-13-29,-21-16-104,-11-22-176</inkml:trace>
  <inkml:trace contextRef="#ctx0" brushRef="#br0" timeOffset="177399.5023">21771 16595 836,'0'0'34,"0"0"-31,0 0 125,0 0 60,0 0 0,0 0-84,-8-41-32,8 41-22,0 0-12,0 0-12,0 0-20,0 0-4,0 2-1,0 6 1,0-2-2,0-2-4,-2 0 4,2-3 0,0 1 1,0-2-2,-1 0 1,1 0-1,0 0 0,0 0 0,0 0 1,0 0 0,0 0-2,0 0-11,0 0-18,0 0-31,0 0-51,0 0-106,0 0-97,8 2-221</inkml:trace>
  <inkml:trace contextRef="#ctx0" brushRef="#br0" timeOffset="178245.5082">21870 16612 1099,'0'0'93,"0"0"-55,0 0-32,0 0-3,-85 44 8,51 6 20,2 7-20,4 5-11,4 4 0,4 6 0,4 7 1,3 2-1,2-3-1,7-9 0,4-12 0,0-15-5,0-11-8,9-11-21,4-7 25,-4-10 10,-1-3 1,0 0 4,-3 0 2,0-6-6,-1-4-1,-1-2-15,2 1-10,0 0-38,1-1-70,2 4 13,2 2 40,2-2 9,2 3 11,2-2-120</inkml:trace>
  <inkml:trace contextRef="#ctx0" brushRef="#br0" timeOffset="178785.6344">21834 17022 563,'0'0'0,"0"0"-95,0 0 95,0 0 106,0-81-57,0 60 7,0-4-3,0-1 49,-2 1 7,-6 5-11,-1 7 29,-2 13-58,-8 0-16,-8 34-39,-3 28 14,3 21 46,9 20-10,8-3-44,10-8-14,0-14-5,12-18 0,18-11 2,12-12-3,11-17-1,11-17 1,4-4-5,0-30-10,-5-17-1,-12-10 16,-12-8 9,-10-1-1,-17 4 10,-9 13 28,-3 20-6,0 18-6,-8 12-19,-6 10-15,-1 26-9,-2 17 8,10 3 1,5-1 0,2-5 0,3-10-1,13-4-3,3-8 1,0-6 3,-3-5 3,1-7 0,-5-3 1,3-4-4,-3 4 2,1-4-4,0-2 2,2-1-21,-4-1-119,-5-19-229,-6-13-511</inkml:trace>
  <inkml:trace contextRef="#ctx0" brushRef="#br0" timeOffset="178921.4412">22390 16849 1515,'0'0'106,"0"0"-106,0 0 0,0 0-6,0 0-132,0 0-301</inkml:trace>
  <inkml:trace contextRef="#ctx0" brushRef="#br0" timeOffset="179116.5929">22510 16919 1448,'0'0'114,"0"0"-110,19 82-4,-19-7 80,0 5-30,-13 3-43,4-6-7,4-10-4,5-6-38,0-10-75,8-10-69,2-15-117,-1-18-367</inkml:trace>
  <inkml:trace contextRef="#ctx0" brushRef="#br0" timeOffset="179574.2062">22527 17241 1181,'0'0'133,"74"-84"-88,-34 60 86,-3 14-28,-3 10-67,-5 0-35,-7 17-1,-4 16-9,-10 12 2,-8 9 3,0 4 2,0 1-3,-3-6 2,3-7-16,0-14-18,25-11 4,9-14 1,8-7 20,6-22 8,-2-21 4,-4-7 1,-6-9 6,-10-1 13,-11 4 20,-6 17-8,-9 15-19,0 17-13,0 10 0,-13 35-19,2 21 18,4 16 1,5 13 2,2 2-2,0-2 0,0-6 0,-3-12 0,-7-19 1,0-14 0,1-20 4,1-12 23,4-4 17,1-1 35,0 0-41,-3-18 12,1-15-16,4-15-23,1-16-12,13-11-1,23-9-22,9-5-26,6-6-99,5-4-277</inkml:trace>
  <inkml:trace contextRef="#ctx0" brushRef="#br0" timeOffset="183329.5838">12489 16329 620,'0'0'351,"0"0"-327,0 0-21,9-73 72,-9 47 13,-3-8-20,-7-7-28,-3-12 16,-3-13-8,-3-12-24,-5-10-7,-4-7-9,-5 0-3,2 5 3,7 15 7,4 18-4,11 19 40,4 12-29,3 7-19,2 10 2,0 2 10,0 6-3,0 1-6,0 0-5,0 0 1,0 0 2,26 0 6,24 0 14,32 0 5,36 3 17,31-2-10,20-1-16,7 0-7,-12 0-4,-15 4 5,-27 5-13,-26 7-1,-30 6-12,-23 9-95,-27 9-98,-16 2-201,-39 1-250</inkml:trace>
  <inkml:trace contextRef="#ctx0" brushRef="#br0" timeOffset="184027.1997">11573 16438 791,'0'0'71,"0"0"-8,0 0 93,0 0-21,0 0-25,0 0-39,0 0-30,0 0-7,2-2-14,4-1-8,0-2 3,0-4 18,1-10 15,-4-8-11,-3-14-12,0-12-7,0-15-15,-8-20-3,1-15 0,0-16-3,2-13 3,-2-9-3,-2-6 1,2 4 2,-1 12 0,2 8 0,-1 14 1,-1 11 0,2 12-1,-1 18 0,1 19 0,2 15 0,0 12 0,4 12-2,0 3 2,0 7-1,28 0-3,26 0 2,33 0 2,34 0 10,32 0 1,29 0 2,20 6 12,10 2-9,-5-2 0,-16 3-14,-30 1-2,-34 4-6,-30 6 1,-35 10-47,-31 12-111,-27 6-121,-12-1-296</inkml:trace>
  <inkml:trace contextRef="#ctx0" brushRef="#br0" timeOffset="184793.5546">10829 16598 595,'0'0'86,"0"0"-23,0 0 57,0 0 9,0 0-8,0 0-23,0 0-27,-61-19-32,39-9-1,-2-9 11,-2-12-1,1-12-20,1-18 2,2-24-13,2-20-11,3-17-3,-3-15-3,-7-7-2,-13-7 1,-10-5 0,-6-1-1,2 10-5,11 20 7,10 22 0,9 23 0,3 16-2,6 11 2,5 6 17,4 5-15,5 5-1,1 2-2,0 2 2,12 6-2,6 7 1,-2 6-2,-3 9 2,0 8 0,-2 7 0,0 3 0,2 2 2,5 1 0,7 0 5,8 0-1,5-1 2,6-2 22,1 1-7,6 0-1,8 3-8,15 1 0,36 0 5,47-2 3,67-7 10,71-3-17,54 0-4,37 8-9,3 6-2,-23 43 0,-49 46 0,-72 39-13,-84 21-119,-84-11-331</inkml:trace>
  <inkml:trace contextRef="#ctx0" brushRef="#br0" timeOffset="186894.0197">20999 16763 307,'0'0'4,"0"0"-4,0 0-155,0 0 87,28 74 68,-20-59-33</inkml:trace>
  <inkml:trace contextRef="#ctx0" brushRef="#br0" timeOffset="189816.4011">18441 16508 1015,'45'150'104,"4"27"-90,-6 2-10,-10-15 3,-14-14 38,-7-14 40,-5-15-13,-7-10-44,0-13-16,0-14-3,0-20-9,-6-19 0,5-18-5,1-26-60,0-8-40,6-36 51,9-23-53,5-22-39,-4-15 71,-6-15 72,-8-10-1,-2-18-49,-2-10-68,-19-6 75,-7 1-73,-5 20 94,-3 18 25,3 30 75,10 27 26,3 22-25,10 19 0,4 12-3,3 8-47,3 5-11,0 6-15,21 17 0,34 6 62,35 0 23,35-5-41,29-7-6,17-7 5,6-10 3,-11 0 18,-17 0 13,-22 0-7,-26-4-33,-27-2-20,-28 3-3,-25 1-8,-15 2-1,-6 0 2,0 0-7,-1 26-6,-10 18 6,0 27 0,7 25 3,4 19-1,1 24-2,23 6 1,3 3 3,3-3 13,-6-15 0,1-8 1,-1-16 6,-2-10-2,4-10-5,-2-14-8,-1-7-1,-5-6-3,-6-11-5,-9-9-3,-3-11 3,0-13 0,-26-8-3,-15-7 3,-19 0 0,-23-21 0,-22-8-2,-28-3-9,-27-1-19,-25-1-17,-18 1-37,6 0-81,31 0-40,43 3-137</inkml:trace>
  <inkml:trace contextRef="#ctx0" brushRef="#br0" timeOffset="191150.858">18982 16794 1146,'0'0'0,"0"0"-26,-113-3-116,72 37 135,13 15 7,20 14 33,8 9-2,22-2-11,18-6 13,8-12 26,-2-12 10,-9-7 54,-12-4-48,-11-5-47,-14-2-28,0-5 0,-15-3-16,-17-11-46,-3-3-35,5 0-7,14-22-20,14-8 13,2-8 37,27-1 56,7-4 18,4 1 26,-2 2 30,-5 6 1,-7 5 24,-7 9-28,-3 13-23,-2 7-17,0 12-9,-2 25 0,3 16 7,-3 0 2,-4-2-10,-2-12-3,2-9 0,0-10 0,1-8 0,1-11 0,4-1 0,0-13 0,0-16-13,6-7-13,-6-6 13,2-10 6,-6-1-4,-4 4 3,0 6 8,-4 16 5,4 10 32,-4 14-6,0 3-28,1 20-3,4 19 0,-1 16 1,2 10 4,2 3-2,0-5-1,0-6 4,-1-7-6,3-11 0,-2-13-3,-2-12-9,2-12-7,4-2 12,0-17 7,4-13 2,2-9 0,0-3-1,-6-6 4,-6-2-2,-2 0-3,-4 5 1,0 14-2,0 11 1,0 10-1,0 10 1,0 5-13,0 20 5,0 4 8,11 7 0,-2-3 0,-3-3 0,-2-7 0,-1-6 0,1-6-1,-2-5-34,-1-4-1,0-2 34,1 0 2,1-13 2,-1-12-2,1-8-5,-1-5 5,-1-4 4,-1-2 5,0 2 5,-1 2 3,-12 1-1,0 8 7,1 9-6,3 8 6,2 14 9,-2 0-24,6 24-7,1 24-1,2 18 17,0 11-2,3 2-13,6-6-2,0-7 0,-4-6-1,1-10-1,-3-8-9,1-15-27,-1-13 13,2-9 16,-1-5 5,1-10 4,4-15 3,3-9-1,2-3 7,6 2 46,1 5-7,1 6 6,-1 9-6,-3 10 11,0 5-24,-3 4-24,-1 18-6,-4 6-4,-10 8-1,0-5-1,-13-2-4,-12-3 0,-5-13-25,-3-6-42,0-7-13,2 0 18,2-24 9,8-5-10,12-6-128,9-3-290</inkml:trace>
  <inkml:trace contextRef="#ctx0" brushRef="#br0" timeOffset="196916.0639">13229 14655 1070,'93'-15'49,"36"-2"-34,26-2 93,23-2 21,5 5-56,1 3 11,-2 5-36,-13 8-25,-3 0-10,-12 7-6,-9 7-4,-14 1-3,-19 1 0,-25-5 0,-21-4-66,-25-7-92,-22 0-224</inkml:trace>
  <inkml:trace contextRef="#ctx0" brushRef="#br0" timeOffset="197380.1413">12953 13825 690,'0'0'477,"158"-37"-470,-21 21 39,36 3 62,35 6-13,38 5-33,35 2-17,35-3-9,18-6-6,-1-5 13,-11 1 11,-21 3-22,-27 5-11,-22 5-14,-26 0 0,-28 3-7,-27 9-1,-26 1-10,-27 3-23,-28 1-52,-34 2-43,-32 3-101,-24-1-132</inkml:trace>
  <inkml:trace contextRef="#ctx0" brushRef="#br0" timeOffset="197921.3441">13156 15481 1103,'0'0'47,"166"-3"-46,-17-10 70,46-2 100,41 1-79,34 2-22,27-4-21,16 0-30,6-1 5,-7 1 4,-17 6-16,-31-1-12,-22 5 0,-29-3-5,-30-2-77,-31-3-44,-38-5-31,-26 2-61,-24-4-207</inkml:trace>
  <inkml:trace contextRef="#ctx0" brushRef="#br0" timeOffset="198768.8637">15723 14596 953,'0'0'0,"-92"8"-22,59 0 22,15-4 32,16-2 58,10 1 23,47-1 0,36 1-17,42-1-42,30-2-20,32 2 11,24 0 14,21 0-18,14-2-20,-4 2 22,-15 4 26,-25 4-24,-31 6-20,-25 3-17,-34-2-5,-33-1-2,-25-3-1,-29-3 2,-15-2-5,-15 7 3,-3 12-4,0 12 4,-3 16 1,-10 16 0,5 5 1,1 15-1,3 8 0,4 9 0,0-2 0,5 1 9,7-9-7,1-6-2,0 3 1,-7-5-2,-6 2 0,0-3-20,0-11-38,-9-14-24,-7-13-72,-8-18-97,-6-19-58,-4-14-391</inkml:trace>
  <inkml:trace contextRef="#ctx0" brushRef="#br0" timeOffset="199518.7057">17274 13844 658,'104'-22'28,"10"2"-25,-5 1-3,-6 1 61,-8 3 64,-5 5-52,-1 5-4,4 5 9,5 3-42,7 21-3,1 10 27,-4 2 0,-3 4-10,-12-3 3,-7-5-19,-11-5-18,-8-8 6,2-2 5,-1-5-10,3-3-8,1-2-7,0 1-1,-1 2-1,-2 4-1,-5 1 1,-6 2 0,-8-4 0,-8 0 0,-2-3 0,-7 0 6,-3-1 10,-4 3-3,-4 9-7,-6 14-6,-7 23 0,-3 23 2,-3 20 14,-16 13 21,-2 9 16,-1 11 8,-1 20-2,2 10-34,5 7-20,5 1 2,8-13 3,0-7-10,-1-17 0,-8-16-5,-8-20-12,-3-17-31,-10-26-72,-11-27-95,-9-27-193</inkml:trace>
  <inkml:trace contextRef="#ctx0" brushRef="#br0" timeOffset="200308.1376">16100 15279 1094,'0'0'59,"182"-7"-58,-36 7 0,28 3 65,20 13 40,4 9-14,-6 1-50,-20 1-31,-23-4 2,-33-2 21,-32-2-2,-29-4-16,-25-4-12,-20-6-4,-10 2-1,0 3-1,-3 7 2,-14 6 0,-7 11 5,-2 10-5,1 7 10,1 7 0,3 3-2,6-2 2,2 0 7,5 0 2,4 5 2,1 0-1,3 1 1,0-1 2,4-5-13,7-3-6,-1-6-4,-5-8 2,-2-8-2,-3-8 1,0-9 0,0-8-1,0-1 2,0-3-2,0-2 2,10 4-2,6-1 8,8 2-5,2 0 0,11-3 3,8 2 5,13 2 3,22 0 1,25 7 3,27 8-7,27 6-6,18 5-3,16 3 1,1 0-1,-9-4-2,-18-11-7,-33-15-46,-36-8-155,-38-20-481</inkml:trace>
  <inkml:trace contextRef="#ctx0" brushRef="#br0" timeOffset="201356.3595">19947 17009 736,'0'0'142,"0"0"-126,0 0-9,0 0 41,0 0 12,0 0-22,53 27-29,-44-24-6,-1-2 0,-3 1-3,-4-2-8,-1 0-16,0 0 8,0 0 10,0 1 6,0-1 2,2 0 3,-1 0-5,1 0 0,4 0-10,-5 0-12,2 0-67,-2-3-111,-1-4-169</inkml:trace>
  <inkml:trace contextRef="#ctx0" brushRef="#br0" timeOffset="202579.8995">19871 17208 618,'0'0'108,"0"0"-93,0 0 32,0 0 40,0 0-19,0 0-39,45 0-19,-33 2-8,1 3 6,7-1 7,-2 1-4,1-2-11,-3-3-9,-2 0-81,-3 0-104,-1-3-208</inkml:trace>
  <inkml:trace contextRef="#ctx0" brushRef="#br0" timeOffset="203839.0211">20014 17106 992,'0'0'81,"0"0"-81,0 0-54,84-11 32,-59 5-97,1-6-258</inkml:trace>
  <inkml:trace contextRef="#ctx0" brushRef="#br0" timeOffset="205764.2946">19997 16816 681,'0'0'459,"0"0"-419,0 0-39,0 0 43,0 0 61,0 0-38,12 12-23,14-2 4,18 4 0,16-5 0,8 1-14,-2-3-14,-8 1 0,-14-6-9,-11-1 0,-12-1-2,-5 0-1,-5-1 1,-1-13-7,-4-11 1,-1-16 1,-2-18-3,-3-20-1,0-26 0,0-21-8,6-23-10,4-10 3,1-6-5,1 7 15,2 16 5,-2 12 2,4 10 4,10 9 0,11 3 11,15 2 16,14 6-26,-2 11 2,-4 17-9,-15 22 13,-17 21-4,-9 11 2,-9 11-11,0 3-5,2 4 0,7 0-32,4 3-106,4 15-131,-7 3-183</inkml:trace>
  <inkml:trace contextRef="#ctx0" brushRef="#br0" timeOffset="206537.3246">20019 16895 287,'0'0'507,"0"0"-472,0 0-2,0 0 88,0 0 2,0 0-31,0 20 5,-2-38-6,2-10-58,0-9-2,0-7-8,0-6-8,0-6-3,0-11 5,0-11-3,0-16-3,0-13-4,0-14-3,0-9-3,-4-6 4,2-2 13,0 7 7,2 5-4,0 8-1,0 4-5,0 5-10,0 3-5,10 2 5,9 8-5,5 5-3,8 12 3,6 12-23,5 8 3,2 7 17,1 7-2,-4 4 4,-3 5 0,-8 3 1,-3 3 0,-3 1 0,-6 4 0,-4 1 3,-6 0 0,-3-2 4,-2-1 0,-1 3 0,4 5 12,9 3-1,18 7 2,37 9-14,35 0-6,33 25 5,14 6 2,0 3-1,-14 4-4,-17-6-2,-22-2-63,-33-9-309</inkml:trace>
  <inkml:trace contextRef="#ctx0" brushRef="#br0" timeOffset="207412.8297">19865 16941 1043,'0'0'69,"0"0"-67,0 0 59,0 0 33,0 0-48,0 0-17,30 27 12,-3-12 15,6 3-15,2 1-17,7 4 11,1-1 1,-2-1-12,-1-4 0,-4-8-15,-4 2-3,1-9-2,3 2-3,0-1 1,3 2 0,-2 0-2,-3-4 0,-4 2-2,-6-3 2,-7 0 4,-4 0-2,-7-11 2,-4-12-4,3-10-4,1-6 1,8-3 2,8-10 1,8-11-1,6-18 3,-2-19-4,-1-21 1,-2-21-15,-1-23 12,6-5 4,7 3 0,12 12 12,8 23 27,4 19 15,0 20-12,-7 23-15,-6 16-15,-8 17-6,-1 13-5,-1 10 0,1 9-2,1 5-1,-7 0-11,-9 4-59,-6 14-72,-16-1-142,-8 4-318</inkml:trace>
  <inkml:trace contextRef="#ctx0" brushRef="#br0" timeOffset="208142.0492">19903 17328 1173,'0'0'145,"0"0"-131,0 0 16,0 0 41,0 0-22,50 95-18,-17-62 0,1 4 0,2-1-3,3-4-5,4-6 1,2-6 2,4-3-2,-1-5-13,3-3-5,-2-4-6,-4-4-1,0-1 0,-2 0 1,-3-20 1,-3-10-1,-1-17-2,-2-15-24,2-13-26,9-19-19,7-12 38,12-8 20,8-2 10,5 10 3,4 10 25,-5 8 33,0 9 2,-7 1-20,-4 3 0,-5 0-3,-9-4-4,-1-5-6,-5 0-13,0-3-6,4 10-1,13 11 8,15 12-2,12 14-12,8 11 1,3 14-2,-1 9 0,-10 6-3,-11 0-10,-17 15-65,-20 6-199,-23 4-377</inkml:trace>
  <inkml:trace contextRef="#ctx0" brushRef="#br0" timeOffset="210053.5381">21612 15340 19,'0'0'665,"0"0"-657,0 0-7,0 0-1,0 0 60,0 0-21,-31-17-33,22 16 17,6-1 25,3 1 31,0-3-12,32 0 23,30-2-74,32 1-16,22 3 4,9 0 2,-2 2 16,-10 0 3,-12 3-16,-10 11-9,-16 3-66,-20 0-266</inkml:trace>
  <inkml:trace contextRef="#ctx0" brushRef="#br0" timeOffset="210438.7414">22107 15745 1183,'80'-16'61,"23"6"-61,12 7 0,0 3 10,-7 0 30,-17 3-32,-15 3-8,-24-2-97,-24-4-238</inkml:trace>
  <inkml:trace contextRef="#ctx0" brushRef="#br0" timeOffset="210926.1742">21228 14643 798,'0'0'161,"0"0"-160,0 0 51,0 0 74,100 0-36,-37 0-1,30 2-2,21 0-35,16 2-13,3 4-11,-12 3 4,-12 1-23,-17 1-9,-19 0-29,-22-1-121,-26-3-179,-25-5-404</inkml:trace>
  <inkml:trace contextRef="#ctx0" brushRef="#br0" timeOffset="211253.8279">21048 14235 396,'0'0'534,"0"0"-396,0 0-22,154-21 31,-38 21-40,23 0-48,10 0-19,2 0 0,-10 8-16,-11 2-23,-8 4-1,-8 5-41,-17 2-131,-17 1-138,-20 0-214</inkml:trace>
  <inkml:trace contextRef="#ctx0" brushRef="#br0" timeOffset="216320.6389">22514 15888 225,'0'0'540,"0"0"-493,0 0-38,2 95 41,-8-58 82,-8 13 13,-1 11-63,6 6-18,-1 1-25,6-2-14,4-8-23,0-9-2,0-11-17,8-12-119,7-12-90,3-11-170</inkml:trace>
  <inkml:trace contextRef="#ctx0" brushRef="#br0" timeOffset="216709.8709">22813 14983 852,'0'0'0,"0"0"-34,47 93 34,-32 3 54,-6 27 78,-3 14-79,0 2-53,-3-10 0,-2-16-39,3-13-96,2-15-137</inkml:trace>
  <inkml:trace contextRef="#ctx0" brushRef="#br0" timeOffset="223521.5998">13573 15877 1352,'0'0'43,"0"0"-42,0 0-1,-86 53 11,37-13 15,-5 16-17,-1 3-5,3-3-4,9-6 1,11-15-2,16-15 2,11-12-2,5-8 2,1 0-1,21-5 23,8-12 17,8 0-2,4 1-11,9 8 28,0 7-32,4 1-6,1 1-3,-5 17 0,-9-1 4,-9 1-6,-6-3-5,-11-5-6,-9-5 0,-4-3-1,-3-2 2,0-10 3,-6-19 4,-13-17-6,-5-9-2,-1-11 1,-3-2 0,4 0-2,4 8 0,7 7-1,4 16-10,9 14-58,0 11-103,3 11-182,9 1-534</inkml:trace>
  <inkml:trace contextRef="#ctx0" brushRef="#br0" timeOffset="235545.2705">21738 9803 428,'0'0'242,"0"0"-219,0 0 42,0 0 34,65 78-32,-65-62-23,0-1-28,0-3-5,-12 0 10,-5-6-6,-2-1-9,-5-5-6,3 0-3,0-5-4,5-9 5,7-3 2,5 0 2,4-1 23,0 0 42,4 2-3,9 6 7,-2 3-27,-1 6 10,5 1-32,-1 1-16,0 16-2,-3 5-4,-6 0 0,-5-1-7,-2-1 1,-19-5 1,-4-6-44,-5-4 28,0-5 13,5-3 5,5-14 3,11-7 1,9 1 31,0-5 19,12 3 9,14 4-11,1 7-35,-2 6-4,-4 4-7,-2 4-3,-3 4-8,-2 18-74,2 4-120,-2 4-181</inkml:trace>
  <inkml:trace contextRef="#ctx0" brushRef="#br0" timeOffset="236380.4477">24534 11671 951,'0'0'34,"0"0"-24,0 0 29,0 0 67,0 0-33,0 0-59,34-36-14,-34 36-5,-10 0-12,-8 0-1,-8 0 18,3 0-6,3 0 0,4-9 0,7-2-3,4-3 9,5 2 8,0-4 21,5 5 22,11 4 36,7 5-30,0 2-27,1 0-4,-3 14-13,-4 5-3,-8 3-9,-8 2-1,-1-2-1,-6-4-6,-19-6 6,-8-8-9,0-4-5,-1-7 4,8-17 9,7-1 2,12-2 0,5-2 5,2 6-5,0 1-16,9 8-177,-5 8-301</inkml:trace>
  <inkml:trace contextRef="#ctx0" brushRef="#br0" timeOffset="237415.9681">20228 11473 701,'0'0'153,"0"0"-153,0 0 6,0 0 114,0 0-41,0 0-52,15 10-7,-12-4-3,1-2-7,-4 3-6,0-1-3,0 2 1,0-2-2,0 0 0,3-1 0,-3-2 0,0-3 2,1 0-1,2 0 10,3 0 68,11 0 14,5 0-37,10 0-20,3 0-6,-2 12-1,-6 4-5,-8 4-15,-7 3-2,-7 0-7,-5-1 2,-15 0-2,-18-4-3,-16-3-11,-9-8 2,-2-7-3,3 0-10,16-14 0,14-11 25,18-1 0,9-6 20,9-3 38,22 5-19,8 6-1,4 7 20,2 11-28,-2 6-14,-6 3-13,-4 20-3,-7 5-2,-12 4-4,-8 2 1,-6-5-14,0 0-7,-9-8-9,-8-8-1,-3-6 5,4-7 14,1 0 15,6-14 2,3-8 17,3 0 13,3 4 2,0 2-12,0 7-4,0 6-12,0 3-4,0 0-35,3 0-36,10 17-27,4 7-59,5-2-27,-2 1-45,-6-5-43,-3-3-53</inkml:trace>
  <inkml:trace contextRef="#ctx0" brushRef="#br0" timeOffset="237821.0957">20395 11696 260,'0'0'89,"0"0"-5,0 0-2,0 0 24,0 0 3,0 0 1,-51 14-3,51-14-2,0 0-5,0 0-30,0 0-10,-2 0-19,-2 0-18,1 0-22,-3 0 0,-1 0 0,-1 0-1,1 0-1,5 0-14,2 0 14,0-2 1,0-1 20,3 3 21,4 0-10,0 0-20,-3 0-7,-2 0-4,-2 0-4,0 0-10,0 0-60,-9 0-12,-8-3 2,8-20-59,9-5-126</inkml:trace>
  <inkml:trace contextRef="#ctx0" brushRef="#br0" timeOffset="238443.8694">21798 9861 1052,'0'0'15,"0"0"-8,0 0-6,30 86 37,-30-63-22,-13-1-7,-10-5-3,1-7-1,-4-6 0,4-4-4,6 0 8,2-16 12,10-6 37,4-2 0,0-3 5,18 1-2,6 4-24,4 5-31,6 7-6,8 10-3,6 0-64,6 24-111,10 15-107,1 9-316</inkml:trace>
  <inkml:trace contextRef="#ctx0" brushRef="#br0" timeOffset="239021.0498">24297 11554 486,'0'0'225,"0"0"-183,0 0 47,0 0-2,0 0 11,0 0-40,55 42-7,-55-42-5,0 0 4,0 0 5,0 0-40,0 0-11,0 0-4,0 0-78,10 0-165,6 2-456</inkml:trace>
  <inkml:trace contextRef="#ctx0" brushRef="#br0" timeOffset="265464.8864">22033 12438 298,'0'0'413,"0"0"-300,0 0-94,0 0 4,0 0 35,0 0-14,0 0-39,0 0 0,0 0-4,0 0 0,0 0-1,0 0-55,-3 3-91,1-1-84</inkml:trace>
  <inkml:trace contextRef="#ctx0" brushRef="#br0" timeOffset="265861.172">21865 13053 828,'0'0'0,"0"0"-95,0 0 12,0 0 83,0 0 38,0 0-38,-20 1-82,15-1-132</inkml:trace>
  <inkml:trace contextRef="#ctx0" brushRef="#br0" timeOffset="270360.3588">1152 11621 1068,'0'0'19,"0"0"-19,0 0 0,0 0 53,0 0 1,0 0-35,0 0-17,12 39-1,-1-9 4,4 6 2,-4-2-4,0-3-1,-1-5 1,-3-9-3,-1-4 0,-1-7 3,0-4-2,9-2 7,5 0 27,11-17 9,14-13-4,5-10 4,3-3-20,-1-6-1,-5 2 0,-4-3-23,0 4-1,-1 5-62,-2 12-85,-6 11-96,-14 12-279</inkml:trace>
  <inkml:trace contextRef="#ctx0" brushRef="#br0" timeOffset="270705.289">1050 11640 1265,'0'0'0,"0"0"-48,0 0 48,54 92 10,-40-59 17,-1 3-12,-4-4-11,-3-4 2,0-2-5,-3-8 1,6-5 3,-5-5-4,1-4 7,-1-1 16,-1-3 3,4 0 15,4-5 15,13-17-15,7-9-24,14-14 2,16-10-18,12-6-2,6-2-18,5 2-57,-2 10-173,-9 12-316</inkml:trace>
  <inkml:trace contextRef="#ctx0" brushRef="#br0" timeOffset="271146.5119">954 11729 1019,'0'0'0,"0"0"-4,0 0 4,16 88 25,-4-61 48,-5 4-42,1-6-22,0-3 1,-3-7 0,1-2 0,-3-7 2,-3-3 1,5-2 16,-5-1 15,6 0-3,4 0-10,2-1 1,7-11-13,1 0-11,7-7-3,10-4 2,21-10 14,21-10-13,18-6-7,3 0-1,-9 2 0,-15 10-4,-12 6-85,-10 3-139,-9 6-430</inkml:trace>
  <inkml:trace contextRef="#ctx0" brushRef="#br0" timeOffset="272243.907">19527 9871 1066,'0'0'0,"0"0"-70,0 0 70,0 0 7,38 80 22,-27-51-6,0-5-7,-1-2 0,2-5-7,-1-3 12,-4-4-1,0-5-3,-2-3-9,2-2 0,3 0 9,7 0 10,7-14-11,6-6-9,5-6 10,4-5 32,0-4-21,-1-1-5,1 0-12,-3 2-7,-5 5-4,-1 2-4,-9 6-65,-3 3-65,-13 4-192,-5 5-8</inkml:trace>
  <inkml:trace contextRef="#ctx0" brushRef="#br0" timeOffset="272604.1115">19606 9801 794,'0'0'230,"0"0"-230,0 0-21,0 0 21,27 92 5,-27-58 8,0 3-3,-6-1-8,-4-2-1,6-6 0,1-4 3,3-4 2,0-8 4,6-4 8,8-5 13,5-2 22,5-1-17,3-1-5,8-19 3,7-10-8,9-9-7,13-7-9,2-4-8,4 1 0,-3 10-2,-9 8-17,-7 12-84,-12 10-97,-14 9-200</inkml:trace>
  <inkml:trace contextRef="#ctx0" brushRef="#br0" timeOffset="272964.1572">19510 9835 1016,'0'0'0,"0"0"-8,8 72 8,-1-43 5,-5 0 9,3-2-1,-1-5-10,-3-5 0,4-8-2,1-2 6,7-4 27,2-3 12,12 0-8,3 0-6,4-10 4,4-6-18,1-4-11,0-3-7,6-7-1,10 1-74,6-4-139,4 3-482</inkml:trace>
  <inkml:trace contextRef="#ctx0" brushRef="#br0" timeOffset="277975.5875">22462 11319 421,'0'0'67,"0"0"-67,0 0 1,0 0 9,0 0 17,0 0-21,0 0-4,0 0-4,0 0 4,0 0 0,0 0 20,0 0 10,0 0 9,0 0-8,0 0-9,0 0-15,0 0-5,0 0-4,0 0 1,0 0-3,0 0 1,-1 0-5,-2 0 1,3 0-3,0 0-10,-2 2 1,-2-2-14,-2 0-21,-2 1-82,1-1-278</inkml:trace>
  <inkml:trace contextRef="#ctx0" brushRef="#br0" timeOffset="310369.1969">20770 17799 154,'0'0'615,"0"0"-580,0 0-35,0 0 26,0 0 81,0 0-53,0 0-48,-32 1 3,11 12 12,0 3 13,0-5 11,0 5-9,0 1-11,-2 1-4,3 2-2,-2 0-11,3-3 10,5-3-9,3-4 4,4-5-3,4-2 2,3-3-8,0 0 30,0 0-11,0 0-3,0 0-4,0 0 0,0 0-4,0 0-1,0 0-5,0 0-2,0 0-3,0 0 0,0 0 0,0 0-1,0 0 0,0 0 0,0 0-4,3 0-44,6 0-54,7 0-57,10 0-225</inkml:trace>
  <inkml:trace contextRef="#ctx0" brushRef="#br0" timeOffset="312347.0147">20690 17803 614,'0'0'105,"0"0"-59,0 0 1,0 0 68,0 0 4,0 0-49,1-27-31,-1 27-3,0 0 5,0 0 2,0 0-6,0 0-13,0 7-9,-6 20-10,-8 7 19,-4 10 11,-4 3-14,5-3-5,-6-3-4,3-7-6,2-4 7,0-4-3,6-10 1,2-5-3,4-4-3,1-2 6,3-5-5,2 0 0,0 0 1,0 0 3,0 0 0,0 0 1,0 0-1,0 0 4,0 0-2,0 0-6,0 0 1,0 0-4,0 0 4,0 0-6,0 0 2,0 0-3,0 0 1,4-2-1,-1-1 0,0 1 1,-3 0-3,3 2 4,-3-3-1,1 3-1,-1-1 0,0 1-1,0 0 1,0 0 0,0 0 0,0 0-2,0 0-2,2 0 3,-2 0-3,0 0-2,0 0 3,1 0-1,-1 0-4,2-2-9,-2 2-6,4-2-18,0-1-10,8 0-53,9-6-65,9-4-78,4-1-201</inkml:trace>
  <inkml:trace contextRef="#ctx0" brushRef="#br0" timeOffset="313944.4832">20738 17797 390,'0'0'145,"0"0"-104,0 0 10,0 0 22,0 0 3,0 0-25,-8-11-26,7 11 11,1 0 7,0-3 1,-2 3-10,2 0 2,-1 0-2,-1 0-7,2 0 4,-1 0-10,-1 0-6,1 0-2,-1 0-2,1 0-4,-1 0-2,-1 0 3,-1 0-1,-3 0-3,2 0 4,-1 3-1,-3 5 0,-4 5 2,-1 4 4,-1 3 13,0 1 9,1 1-13,-2 2-8,0 0-3,3-1 2,-3 0 6,2-3 1,3-1-4,0 1-10,3-6 9,0-1-6,0-2-1,3-3 3,1-1-6,1-2-2,1-3 3,1 1-5,1-3-1,0 1 1,0-1-1,0 0 0,0 0 1,-2 0-1,2 0 0,0 0 0,0 0 2,0 0 0,0 0 0,0 0-1,0 0 2,0 0-3,0 0 3,0 0 0,0 0-1,0 0 0,0 0 1,0 0 4,0 0 5,0 0 2,2 0-7,7 0-5,4 0 0,7-3-1,6 2-1,16-4-3,13 4 3,14-2 0,7 2 2,2-3-1,-8 1-1,-5 1 1,-11 2 1,-11 0-1,-7 0-1,-13 0 2,-10 0 0,-9 0-2,-4 0-4,0 0 3,0 0-11,0 0-22,0 0-8,-9 0-25,-1 0-54,1-10-28,0 1-131,2-1-172</inkml:trace>
  <inkml:trace contextRef="#ctx0" brushRef="#br0" timeOffset="315009.2471">20790 17749 38,'0'0'340,"0"0"-232,0 0-31,0 0-16,0 0 16,0 0 8,-1-3-19,1 3 3,0 0-11,0 0-12,0 0-12,0 0-11,0 0-9,0 0 2,4 3 8,11 7 4,0 0-5,6 1 2,-1 2 8,-1-4-11,-5-1-8,-3-2-1,-4-2-3,0 3-1,0-1-7,2 5-1,5 0 0,3 3 1,4 0 1,2 0-3,-4-2 0,1-2 1,-3-3 3,-5 2 2,-1-5 2,0 2 3,-2-1-1,-1 3-3,-4-1-4,2-3 0,-3 1-1,-3 0 1,0-3-1,0 1 1,0-1 3,0-1-6,-12-1-5,0 0 1,-3 0-2,2 0 0,-3-3 0,-3-7-7,0 1-4,2-1-5,4 3 19,6 4 3,7-1 3,0 2 18,0 2 19,6 0-1,22 6 4,14 14 0,7 5 5,-3 2-13,-11-7-1,-13-3-25,-9-5 6,-7-4-13,-3-1 1,-3-7-3,0 0-3,-18 0-38,-28 0 11,-22-19 5,-19-6 4,-4 2 3,8-2 4,17 6 8,24 7 6,18 4 6,18 6 22,6 2 36,0 0-5,15 0-28,14 0-22,7 0-8,4 4-1,-8 9-5,-10 2-85,-15-1-165,-7-7-352</inkml:trace>
  <inkml:trace contextRef="#ctx0" brushRef="#br0" timeOffset="317943.1898">17474 17931 744,'0'0'67,"0"0"-65,0 0 55,0 0 65,0 0-30,0 0-61,4-12-7,-4 12-1,0 0 4,0 0-1,0 0-5,0 0-1,0 0-4,-2 2-3,-10 8-5,-4 4 0,2 3-3,-4 0-1,1-1 0,1 3 0,0 1-2,-1 0 0,-2-1 2,1-2 1,2-1 6,4-7 6,3-1-1,0-2 0,7-3-4,-1 2-5,2-2-2,-2-2-3,3-1 0,0 1 1,0-1 1,0 0 3,0 0 7,0 0 0,0 0 2,0 0-7,0 0-3,0 0-3,0 0-2,0 0 1,0 0 0,0 0-2,0 0 0,0 0 3,0 0-2,7 0-1,5 0 3,2 0-1,5 0 1,1 0-1,3 0 1,2 0 1,5 0 4,9 11 2,13 2 0,11 6 12,9 3-8,1 0 4,-8-3-1,-9-2-5,-16-5 4,-13-1-7,-14-5 1,-6-2-6,-5-3-1,-2-1-2,0 0 5,0 0-1,0 0-2,0 0 3,0 0 0,-3 0-3,-3-5-2,0-1-1,2-3 1,-4 1-1,1-1 0,-2-2 0,0 1-2,0-1-1,-3-3 2,2 0 1,-5-3 0,3 1 0,-5-2 0,-1-4 0,-1-3 0,-6-1 0,-1-7-1,-7-2-9,-4-5-17,0 1 4,1 2-7,6 4 18,7 8 10,6 8 2,4 8 0,6 1 0,3 5 1,3 3-1,1 0-2,-2 0-41,2 0-24,0 0-31,0 0-44,0 0-41,3 1-100,9 9 6</inkml:trace>
  <inkml:trace contextRef="#ctx0" brushRef="#br0" timeOffset="319659.1425">18268 17967 274,'0'0'522,"0"0"-354,0 0-27,0 0-24,0 0 53,104 84-51,-58-48-51,-4-2-29,-3-4-10,-5-2-11,1-1-3,-4-3-13,-4-5 0,-5-6 0,-7-3-1,0-8-1,-3-2-2,1 0-24,2-17-13,1-10-12,3-6 22,1-2 23,1-3-2,-1 4 8,-3 0 0,0 6 1,-5 6 0,-5 5 5,-4 5 3,-3 7 0,0 2 5,0 3-1,0 0-6,0 0-7,0 5-4,-6 10 1,-8 6-1,-3 4 1,-2 5-21,1 0-18,-4 2-11,4-3 0,-2 0 0,-4-1-2,0-5-2,1-4 17,3-3 25,5-5 12,8-5 2,4-3 1,3-3 2,0 3 5,0-3 0,0 0 6,0 3 4,0-3 11,0 0 15,3 0 5,3 0 7,3-6-11,1 0-4,-3-2 5,0 5-2,-6 1-8,-1 2-15,0 0-5,0 0-7,0 0-3,0 13 3,3 8 8,4 11 11,-1 11 8,0 7-12,-3 2-1,-3-6-9,0-2-6,0-5-6,0-9-2,0-6-14,0-5-90,0-10-227,5-5-565</inkml:trace>
  <inkml:trace contextRef="#ctx0" brushRef="#br0" timeOffset="321985.0853">16437 17602 646,'0'0'211,"0"0"-161,0 0 44,0 0 21,0 0-25,0 0-42,58-12-1,12 12-2,19 0 0,11 4 9,4 3-12,-2 3-10,-4 0 3,-10 5-18,-12 0-13,-12-1-2,-10-2 3,-11 1-5,-8-4 0,-9 1 0,-5-3-1,-6 0 1,-2-6-1,-3 4 1,0 1-2,2-1-3,-2 1-8,-1 0-12,2 2 8,-5-4 9,-2 1 1,-1-5 5,-2 2 1,-1-2-1,0 0 0,0 0-2,0 0-2,0 0-2,0 0 2,0 0 1,0 0 4,0 0 1,0 0 0,0 0 0,0 2-1,0-1 0,0 2 0,-4 0 1,1 0 0,0 0 0,0-3 0,3 4-2,0-4-1,0 3-3,0 3-1,0 5 1,0-1 4,-1 3 2,1 0-1,-2-3 0,1-1 0,-2-5-8,3-1-52,0-3-6,0 0 12,0 0 19,0 0-13,0 0-53,0 0-131,0 0-45</inkml:trace>
  <inkml:trace contextRef="#ctx0" brushRef="#br0" timeOffset="322434.9393">17262 18093 611,'0'0'61,"0"0"-53,0 0 120,0 0 24,0 0-30,0 0-52,12-12-12,-12 9 29,-21-1 2,-14 1-64,-16-1-5,-12 2-9,-16-1-11,-5 3 3,-5-1-3,3 1 0,7-5-3,16 0-39,18-6-38,20 1 0,20 0-21,8 1-97,36 4-69</inkml:trace>
  <inkml:trace contextRef="#ctx0" brushRef="#br0" timeOffset="322856.0734">18117 18434 702,'0'0'47,"0"0"-46,0 0 69,0 0 38,0 0-74,0 0-28,-55-11-4,47 11-1,-2 0 6,1 0 1,-3 0 2,5 0-8,-3 0-2,-1 0-1,-1-10-49,-4-2-137,-1-6-19,-1 0-167</inkml:trace>
  <inkml:trace contextRef="#ctx0" brushRef="#br0" timeOffset="323222.4589">17900 18315 339,'0'0'229,"0"0"-133,0 0-7,0 0 23,0 0-13,0 0-42,-4-14 12,3 14-4,-1-2-9,2 2 14,-1 0 9,1 0-13,0 0-15,0 12-14,0 10 2,0 7-3,0 3-12,-2 1-1,-2 0-4,-2-6 5,0-2-9,0-4 3,-2-6-1,-1-1-6,-2-3-3,-1-2 1,-6-4 1,3-2 3,-5-1-3,0 1 3,-1-3-5,-6 0-4,-13 0 0,-16 0-4,-23 0-1,-25 0 0,-26 0 0,-21-3-1,-9-3-2,1-3-24,4-1-28,13 0-46,25 1-27,29-3-123,38-5-255</inkml:trace>
  <inkml:trace contextRef="#ctx0" brushRef="#br0" timeOffset="324664.0859">18830 18001 454,'0'0'132,"0"0"-86,0 0 33,0 0 10,0 0-42,0 0 12,0-21-4,0 18-3,1 2 13,-1-1-16,0 2-13,0 0-13,0 0-3,0 0 7,0 0-6,0 0 0,0 0 7,0 0-1,0 0-8,0-4 3,0 1-2,0 1-10,0-5-4,0 1 0,0 2 7,0-2 1,0 0 4,0 1 4,0 2-4,0 1 0,0 1 2,0-5-4,0 3-5,0-1 1,0 1 2,0-1-8,0 1 3,0 0 6,0 3-1,0-2 2,0 0-3,5 1 3,6-1 0,8 0-6,8-1 5,11 2 5,12 1 3,6 0-4,7 0 7,7 0-5,5 4-3,5 3-8,5-2 5,2-1 0,-2 1-2,-8-1-7,-6-3 0,-9-1-3,-8 0 1,-10 0-3,-11 0-1,-13 0 0,-10 0-8,-8 0-40,-2 0-53,-17 0-129,-23 0-173,-20-1-628</inkml:trace>
  <inkml:trace contextRef="#ctx0" brushRef="#br0" timeOffset="325584.7822">18493 18035 324,'0'0'33,"0"0"-33,0 0-4,0 0 4,0 0 43,0 0 61,-49-21 25,49 15-14,0 2 18,0-5-39,0 1-15,-3-2-29,0-2-21,-2-1-10,-2-4-6,1-6-5,1 2 11,1-4 6,-1 0 4,2 3-1,-1-3-8,0 4-15,-1-3-3,-1 4-2,0-3-2,-2-2-4,-2 1-2,0 1-11,-1 3 3,1 1 0,1 5 12,1 1 4,0-1 0,0 2 0,1 1 1,-3 0 4,2 1-2,2 0 5,1 3 4,2 0 10,2 2 11,1 0 17,0 2 9,0 3-18,0-1-5,0-2-3,12 0-3,10-1-17,6 0 9,10 1 9,11-1 0,18 2-9,22-3-8,23 1 16,26 0-4,14-5-5,6 1 6,-4 0 6,-20 0-1,-24 5-20,-20 3-3,-19 0-3,-17 0-6,-15 6-3,-14 1 0,-8-1-7,-11-2-18,-5-4-30,-1 0-16,0 2-10,0 0-43,-7 1-59,-13 0-60,-8 2-157</inkml:trace>
  <inkml:trace contextRef="#ctx0" brushRef="#br0" timeOffset="328045.1975">18687 18616 118,'0'0'391,"0"0"-308,0 0-24,0 0 52,0 0 34,0 0-62,0 0-19,3-19-3,-3 17-9,0 2-9,0 0 8,0 0-18,1 7-11,1 10 15,2 6 6,2-3-13,-1 2-9,-1-4-9,1 1 1,-2-8-5,0-2 2,4-2 3,0-4 5,4-2 6,1-1 8,10 0 10,8 0-9,12-4-3,16-9-2,17-1 8,11 1-2,14 3-7,7-1-3,7 5-11,10 1 14,5 2-6,1 2-7,-4 1-1,-13-3 0,-20 3-7,-25 0-3,-22 0 1,-23 0-4,-12 0-22,-11-7-32,-7-7-63,-34-6-136,-16-2-171,-14 2-399</inkml:trace>
  <inkml:trace contextRef="#ctx0" brushRef="#br0" timeOffset="328683.6338">18691 18202 470,'0'0'148,"0"0"-76,0 0 57,0 0 10,0 0-24,0 0-41,0-5-5,15 4 28,12 1-5,13-3 5,20 2 3,19-1-23,19 2-12,13 0-21,10 0-18,3 0-6,-2 0-4,-9 3 9,-14 10-11,-16-3-2,-16 0-5,-14-3-4,-13-2-3,-12 0 1,-11-3-1,-7-2-3,-5 0-6,-5 0-2,0 0 6,0 0-5,0 0-11,0 0-20,0 0-53,-3 0-124,-10 0-225</inkml:trace>
  <inkml:trace contextRef="#ctx0" brushRef="#br0" timeOffset="330069.5128">20239 18870 563,'0'0'53,"106"-23"-53,-64-17-250,-4-16-48</inkml:trace>
  <inkml:trace contextRef="#ctx0" brushRef="#br0" timeOffset="330979.289">19700 18279 595,'43'126'2,"-6"-14"-2,0-17-11,4-26 11,7-9 128,8-13 3,10-4-96,7-8-32,-5-7-3,-9-12 0,-16-9-3,-10-7 0,-11 0 3,0-18-14,-2-15-3,2-14 17,2-11 14,1-5-10,1-9-4,-8-11-1,-7-9-3,-8-5-18,-3-5-13,-1-1-5,-15-4 40,-4 0 14,-2-4-14,-2 5 0,-1 4 9,-5 8-8,-3 6-1,-6 6-60,-9 10-53,-5 10-21,-4 13 21,-3 13-142</inkml:trace>
  <inkml:trace contextRef="#ctx0" brushRef="#br0" timeOffset="345745.775">18271 17558 741,'0'0'153,"0"0"-147,0 0-5,0 0 67,-15 80 35,6-60-64,-2-1-8,4-2-22,2-2 6,2-1 6,2-1 12,1-2 3,0 3-21,0 1 7,0 0 8,1-1-11,5 0-4,0-4-8,-3 0-6,0-5 2,-1 0-1,0-1-1,2 4-1,-1 0 3,1-2-2,-1 5 3,2-2-2,-2 1 2,-2 1 2,-1-1-2,0 3 1,0-2 0,0 1 3,0-2-3,0-2-3,0-1 0,0-3 5,0-1-6,2-3 4,-2 1-1,0-1-1,0 0 1,1 2 0,-1-2-3,0 0 1,0 0-1,0 0-1,2 3 0,-2 1 0,7 0-1,-4 2 1,0-3 1,-2 0-1,-1-3 0,0 3 0,0-1 0,0 0 0,0 1 0,0-2 0,0 2-1,0 3 1,0-4-1,0 3 0,0-1 0,0-4 1,0 0 0,0 0 0,0 0-14,0 0-15,0 0-5,0 0-10,0-9-27,0 2 6,0 0-3,0-1-29,0 2 20,0-2-48,0-3-19,0 2-90</inkml:trace>
  <inkml:trace contextRef="#ctx0" brushRef="#br0" timeOffset="347291.1557">18591 16375 360,'0'0'151,"0"0"-87,0 0-45,0 94 19,0-52 11,0 15-29,0 11-11,11 8-4,5 6-3,2 1-1,5-2 0,3-2-1,1-1 2,3-3-2,-2-7 1,-1-7-1,-3-6 0,-1-10 3,-4-6 11,-4 1 0,0-9-14,0 1-9,1-6-51,1-9-56,-1-6 14,-4-7 2,-6-4 45,-2 0 13,-4 0-1,0-2 35</inkml:trace>
  <inkml:trace contextRef="#ctx0" brushRef="#br0" timeOffset="348019.3274">22838 17016 251,'0'0'0,"0"0"-96</inkml:trace>
  <inkml:trace contextRef="#ctx0" brushRef="#br0" timeOffset="348147.7756">22953 16961 208,'12'-7'88,"-5"1"5,2-1-65,-5 0-28,-1-3-21,2 1-68,0-3-58</inkml:trace>
  <inkml:trace contextRef="#ctx0" brushRef="#br0" timeOffset="348858.676">23068 16842 4,'0'0'243,"0"0"-243,0 0-154,0 0 154,0 0 38,0 0 61,38-74-61,-38 63 3,-8-1 32,-6 0-13,-2 2-3,-5-3-8,-6 0-3,-6-4-18,-10-2-2,-11-5-4,-17-3 9,-9-4-6,-11-1 37,-9-3-3,-1 0-20,-2 0-6,2-1-11,16 5-9,18 5-13,20 2-1,13 4-44,9 1 25,2 4 16,6 3 4,-2-1 0,-3 2 0,-2-1 0,-4 4-1,-2 2 0,-1 3-1,-3 3 2,-1 0-1,-2 0-1,-5 9 2,-4 2-6,-7 0-13,-4 2-16,-3-2 6,-1-2-1,3-2 13,2-4 13,1-3 4,3 0 1,4 0 6,10 0 16,11 0 19,12-3-12,8 0-18,7 3 4,0 0 23,0 0 7,0 0-30,7 2-16,5 13 0,2 7-1,-2 4 1,-5 5 0,3 4 1,-7 8-1,1 12 2,2 13 2,3 19 24,5 10 1,2 6-13,5 0-14,4-4-2,1-7 1,-4-6 1,-3-13 0,-2-10-1,-8-12 0,-2-10 8,-2-5-7,-4-9 0,1-3 1,-2-7-2,0-6 0,0-2-1,1-5-3,2-2-1,-1-2-18,2 0-6,1-11-8,-2-13-71,-3-8-49,0-7-10,1-2-75</inkml:trace>
  <inkml:trace contextRef="#ctx0" brushRef="#br0" timeOffset="349654.7799">21293 16237 741,'0'0'27,"0"0"21,0 0-21,128-46 20,-28 46 32,34 0-32,26 0-18,13 5-15,2 4 1,-9-1 38,-20-3 25,-16 2 31,-16 1-57,-11 2-39,-15 1-12,-14-2-2,-13-1 1,-17 1-4,-12-3 1,-12-1 1,-13-2-5,-2-2-10,-5 1-7,0-2-14,0 0 20,0 0 11,0 0 7,0 0 0,0 0 1,0 3-1,0 14 0,0 24 0,0 34 1,0 34 36,0 28 0,0 17-23,7 12-12,6-3 6,0-12 20,6-3 9,1-14-24,2-13 7,-3-15-5,-7-20-4,-9-24 3,-3-12-8,0-9-3,-1-16-1,-8-10 3,4-9-3,0-6-2,1 0 2,0 0-2,-4 0 0,1 0-1,-4 0-1,-2-3 1,-2-8-6,-6-1 3,-4 1-4,-8-3 3,-11 3 0,-15 3 3,-20-1 2,-24-1 0,-20-2 0,-18 1-1,-10 0-3,-2-1-11,5 7-9,18 5 10,26 0 10,34 2-25,31 5-71,21-2-7,14 0 32,4-4 24,0 2 27,6-3 24,7 0 8,-1 0-6,-3 0 0,0 0-2,-6 0-7,1 0-15,-1 0-15,-1 0-45,4 0-28,-2 0-7,5 0-140</inkml:trace>
  <inkml:trace contextRef="#ctx0" brushRef="#br0" timeOffset="366531.1624">14184 17495 611,'0'0'59,"0"0"-8,0 0 26,-87-43 44,62 36 6,4 4-35,7 1-28,5 2 18,7 0 13,2 0-11,0 0-11,0 0-11,22 0-20,27 0-10,35 9-6,26 3-3,26 0 9,14 1-12,1-9-8,-6-1 6,-9-3-6,-11 0-5,-22 0-4,-21-3-3,-26-1-2,-23-1-10,-17 5-45,-11 0-44,-5 0-61,-6 0-61,-28 8 13,-17 1-92,-19-2-251</inkml:trace>
  <inkml:trace contextRef="#ctx0" brushRef="#br0" timeOffset="366897.5371">14034 17763 632,'0'0'140,"0"0"-128,0 0 103,0 0 97,0 0-24,0 0-35,71-6-62,10 1-15,23 0 0,21 4 5,9 1-30,-1 0-17,-7 3-6,-6 5 2,-9-2-10,-9 0-6,-15-4-11,-20 0 0,-22-1-3,-25 1-1,-8-2-4,-9 0-11,-3 1-30,0 2-12,0-3-45,-16 3-55,-15 4-61,-14 0-59,-10 1-217</inkml:trace>
  <inkml:trace contextRef="#ctx0" brushRef="#br0" timeOffset="367281.7863">14023 18030 926,'0'0'83,"0"0"-5,0 0 150,0 0-18,0 0-121,103-19-29,-24 19 9,28 0 5,21 9-22,18 2-6,8 0-7,1 1 8,-1-1-15,-6-5-18,-16 4-14,-20-8 0,-28 1 0,-31 1 0,-23-4 0,-18 0 0,-9 1 0,-3-1 0,0 0 0,0 0-34,0 0-25,-9 0-21,-9-7-67,-3-6-122,-1 3-88,6-4-387</inkml:trace>
  <inkml:trace contextRef="#ctx0" brushRef="#br0" timeOffset="370904.5601">14293 18401 572,'0'0'102,"0"0"-19,0 0 58,0 0 19,0 0-34,0 0-56,58-29-29,13 29 20,24 0 29,25 9-24,14 7-6,6-1 1,7-3-5,-4-2-6,-4-4-8,-5-2-22,-12-4-6,-13 0-2,-19 0-3,-23 0-1,-20 0-5,-19 3-2,-15 0-1,-10-2 0,-3 2-4,0-1-11,-8 3-15,-17 1-1,-14-5-3,-15-1-13,-13 0-21,-12 0 10,-6 0-1,-10 0 10,-8 0 4,-11 0 13,-5 0 18,-2 0 3,8 0 4,12 0 6,16-1-1,20-10 2,22 6 3,19 1-3,15 1 11,9-1 23,6 4 42,38 0-24,30 10-45,32 8-6,27 6 0,16 0-1,10-4-8,10-4-141,0-12-312</inkml:trace>
  <inkml:trace contextRef="#ctx0" brushRef="#br0" timeOffset="373776.4778">14469 18395 655,'0'0'103,"0"0"-69,0 0-30,0 0 36,-81-10 16,71 10 2,5 0-27,5 0 7,0 0 28,24 0 10,36 12-15,34 4 1,35 2-12,21 2 5,9-4 29,4-5-10,-13-2 10,-6-4-42,-10 0-15,-14-5-13,-12 0-5,-18 0-6,-19 0 2,-23 0-3,-15 0-2,-16 0 0,-11 0-1,-6 0-1,0 0 0,0 0-13,-4 0-14,-22 0-2,-14 0 20,-20-7-4,-14 1-10,-15-1-3,-11 3-2,-13 1 17,-14 1 10,-11 2 0,-5-1 3,2 1-9,9 0 5,17 0 3,21 0 1,24 0 0,24 0 1,21 0 1,16-4 8,9 1 30,3 3 22,36 0-37,34 0-25,41 0-1,33 1 1,27-1 4,8 0-1,0 0 24,-10 0 1,-19 0-8,-20 0-5,-24 0-2,-28 2-11,-27 2-2,-22-3 0,-20-1 0,-11 2-2,-1-2-19,-15 0-24,-25 0 6,-23-9 1,-18-2-28,-16-3 2,-8 5 2,-7 4 11,-3 5 42,-1 0 4,-2 0 5,12 5 1,18 2-1,27 0-2,33-1 0,22-6-9,6 0-5,25 0 6,14 0-23,13 0 9,5 0 2,5 0-8,-5 0-33,0-3-116,-6-1-106,-8-2-332</inkml:trace>
  <inkml:trace contextRef="#ctx0" brushRef="#br0" timeOffset="374099.3867">15305 18481 1094,'96'-25'60,"-13"13"-60,-17 1 0,-15 8 0,-11 3-1,-10 0-21,-8 0-47,-8 3-40,-5 4-26,-6 3 4,-3-6-9,0 2-138</inkml:trace>
  <inkml:trace contextRef="#ctx0" brushRef="#br0" timeOffset="376235.8556">3339 14629 651,'0'0'117,"0"0"-113,0 0 34,0 0 70,0 0-31,0 0-44,0 0-17,-2 0 7,2 0 12,0 0 13,4 0-5,18 3 11,22 1 19,20 2-28,20-3 19,16 4-6,20 3-13,6-1 4,1 2 1,-2-2-30,2-2 1,-2-3-6,2-1-7,1-3-6,-4 0 3,-6 0-4,-5 0-1,-9 0 4,-8 0-3,-8 2-1,-9 6 0,-12 3-4,-6 0 3,-3-4 1,-6 0-1,-5-1-2,-3-6 3,-6 0 0,-4 0 0,-4 0 0,-5 0 1,-8 0-1,-7 0-2,-4 0 1,-6 0-18,0 0-21,0 0-27,-9 0-22,-21 0 10,-16 0-34,-15 0-41,-12 0-66,-12-3-23,-10-4-51</inkml:trace>
  <inkml:trace contextRef="#ctx0" brushRef="#br0" timeOffset="377038.5409">3675 14637 930,'0'0'102,"0"0"-100,135 0 46,-37 0 78,29 0 6,27 0-31,13 0-25,9 1-16,1 8-13,8-4 0,3-2-19,8-3-10,8 0-13,2-5-3,-6-3 8,-14 0 6,-19 8-2,-23 0 4,-24 2-3,-26 9-15,-19 0-2,-19-1 2,-13-3-2,-10-3 1,-15-1 1,-6-3 0,-7 0-2,-5 0-2,0 0-13,0 0 4,0 0-8,0 0 1,-8 0 0,-8 0 0,-2-6-3,-6 1 10,-4 2-1,-2 0-1,-2 0-8,-2 3-2,-12-4-3,-11 3 10,-8-1 2,-14 2 0,-7 0 3,-10 0-13,-12 0 0,-13 0 10,-16 0-2,-13 0-8,-5 0 2,-5 0-7,10 0 5,19 0 20,17-3 4,21 1 0,20-3 2,15 5 1,10-2 0,13 1 3,12-1 4,12 0-1,10 1 4,1 1 23,9 0-7,30 0-19,24 0-4,20 0-2,21 3 3,17 5-2,9 3-1,10 1-2,6-1 0,-1-6-4,0-4 4,-8-1-1,-12 0 1,-12 0 0,-7 0-6,-9-1-94,-9-4-88,-13-6-280</inkml:trace>
  <inkml:trace contextRef="#ctx0" brushRef="#br0" timeOffset="390094.4791">18521 5261 734,'0'0'55,"0"0"-51,0 0-4,0 0 125,0 0-29,0 0-24,0 0-35,0 0-4,5-43-12,-5 43-1,0-2-1,0 2-5,0 0-9,0 0-2,0 0-1,0 0 3,0 0 5,0 0-1,-3-3 4,-6 1 7,-2-2-7,-2 0 5,-8-3 1,-4 1-8,-13 1-2,-11 2-1,-9 3-2,-8 0 5,-2 2 1,-3 19 5,3 14 2,2 13-1,2 22-5,5 16 13,10 18 0,10 11-8,24 11-8,15 0 8,13-8-7,28-10-3,14-15-1,16-11-1,18-12-1,18-14 5,9-15 3,5-16 15,-5-16 1,-1-9-16,-10-11-5,-6-26 0,-5-21 0,-10-12 13,-11-16-11,-16-7-9,-20-13 0,-19-6 20,-18-7-16,0-4-4,-25 12 0,-22 11 0,-13 13 2,-11 15-3,-5 14-4,-5 8-6,0 14-6,0 16-5,2 15-8,4 5-4,8 7-22,10 14-30,16 4-39,21-1-107,20-4-240</inkml:trace>
  <inkml:trace contextRef="#ctx0" brushRef="#br0" timeOffset="390567.2731">18954 5022 871,'0'0'38,"0"0"-34,-126-48 53,64 48 60,-14 7-39,-6 34-17,-3 32 4,4 26 12,17 27 5,21 21-45,30 9-9,18 0-11,46-8 9,27-19-16,17-16-1,7-23 11,12-19 4,7-17 3,1-22-2,3-20-14,3-12-2,-8-31 6,0-25-3,-14-17-5,-18-21 14,-26-18-8,-23-16 1,-27-18-5,-12-5-6,-36 9-1,-22 16-2,-15 18 0,-13 26-1,-6 19-12,-9 13-7,0 16 1,3 11-4,8 12-40,15 11-46,13 0-60,15 14-91,14 3-160</inkml:trace>
  <inkml:trace contextRef="#ctx0" brushRef="#br0" timeOffset="391198.1413">19586 5158 214,'0'0'139,"0"0"-137,0 0 15,0 0 52,0 0-69,0 0-21,11 0-61,-7 0-153</inkml:trace>
  <inkml:trace contextRef="#ctx0" brushRef="#br0" timeOffset="391667.9679">19798 5389 696,'0'0'114,"0"0"7,0 0 94,0 0-45,130-26-6,-30 12-64,32 1-12,13 4-22,6 2-9,-8 4-24,-13 2-6,-12 1-17,-20 0-5,-17 0-4,-28 4-1,-24 5-33,-29 3-98,-36 0-230,-61 1-257</inkml:trace>
  <inkml:trace contextRef="#ctx0" brushRef="#br0" timeOffset="392237.3632">17769 6006 915,'0'0'65,"0"0"-61,0 0 59,0 0 81,0 0-71,0 0 18,-41 3 17,4 10-33,-8 1-6,-12-4 0,-7 4-19,-24 1-5,-19 0-30,-16 2-6,-10 5-3,-5 1-1,0 4-1,4-2-1,12-5-3,27-6-5,30-6-14,37-8-38,28-4-70,33-14-95,33-6-171</inkml:trace>
  <inkml:trace contextRef="#ctx0" brushRef="#br0" timeOffset="396035.5447">17186 5369 921,'0'0'104,"0"0"-103,0 0 138,0 0-4,0 0-66,0 0-2,0-8-20,0 8-26,0 0-12,-1 0 4,-5 5 0,-2 7 10,-2 5 17,-6 7-11,-3 3-5,-3 3-3,-5 3-5,-1-2-3,1-1-8,1-4 2,4-5-4,3-4 0,7-5 0,3-9-3,6 1 1,2-3 2,1-1-1,0 0 11,0 0 13,0 0 0,0 0-3,0 0-8,0 0-2,0 0 0,0 0-3,4 0-3,5 0-1,3 0-2,9 0 0,6-3 2,5-2 0,4 3 2,0-1 2,-3 1 0,0 0-1,-2 1-2,-1-1 3,-3 0-1,-3 2-3,-6 0-1,1 0-3,-3 0 0,-2 0-2,1 0 0,-4 0 2,2 0-2,-2 0 1,-1 0 0,-1 0 0,1 0 0,-3 0 0,-1 0 2,-2 0-1,1 0-1,0 0 0,-1 0 0,2 0-1,-1 0 0,-2 0-1,-2 0 3,0 0-1,-1 0-1,0 0 2,0 0-1,0 0 1,0 0-1,0 0 3,0 0-2,0 0-1,0 0 0,0 0-1,0 0 0,0 0-1,0 0-1,0 0 1,0 0 0,0 0 0,-2-6-1,-1 0 1,-2-2 0,1-1-3,-2 1 1,-2-2 2,2-1-1,-1 1-1,1-2 2,-3 2 1,3 0-1,2 1 1,-3-1 0,3 0 0,-1 1 0,-3-1 0,3 0 0,-2-3 0,-5 2-1,0-3 0,-3-2-2,-4-2 1,-1-4 1,0 0 0,0-1-1,1 2-1,3 3-1,3 1 3,4 4-3,3 4 1,-1 1 0,4 2-4,1 3-12,0 1-10,2 1 3,0-1 1,0 2-6,0-2-19,0 2-7,0 0 7,0 0-2,0 0 3,0 0 21,0 0 12,0 0 11,0 0 4,0 0 1,0 0 0,0 0 0,0 0 4,0 0 1,0 0-1,0 0-2,0 0-1,0 0-1,0 0-2,0 0-1,0 0-1,0 0 4,0 0-1,0 0 1,0 0 1,0-1-1,0 1 3,0 0-2,0 0 2,0 0-2,0 0 4,0 0 1,0 0 3,0 0 0,0 0 1,0 0 2,0 0-5,0 0 3,0 0-4,0 0 0,0 0-4,0 0-2,0 0-3,0 0-2,0 0 3,0 0 0,0 0 1,0 0-1,-4 11 0,-6 6 2,-1 4 0,-5 2 0,-1 2 3,-2-4 1,-2 4 3,2-1 5,1 0 4,2 3-5,5 1 0,1-2 2,2 1-6,3-4-3,-2-6-1,3 1-2,1-4-1,0-4 1,0-2 0,1-3 0,2-2 2,0-3 2,0 3 1,0-3 0,-1 0 0,1 0-3,0 0-1,0 0 1,0 0 0,0 0-3,0 0 1,0 0 0,0 0 1,0 0 4,0 0 3,0 0 3,0 0-1,0 0-2,0 0-2,0 0 0,0 0 3,6 0-1,19 0-2,13 0-2,10 0-3,7 0 3,1 0 2,-2 0-4,-4 0 2,-3 0 1,-5 7-2,-7-5-1,-5 3 0,-6-2-2,-4-1-1,-4 1 1,-6-3 0,-5 2 0,-2-2 0,-3 0 0,0 0 0,0 0 1,0 0 0,0 0 1,0 0 1,0 0-3,0 0 2,0 0-2,0 0 0,0 0 3,0 0-3,0 0-1,-2 0-1,-4-7 0,0-2 0,-2-5 1,-1-3-1,-2-7 0,-2-2 1,0-5-1,-1-1-1,2 0-1,-3 1 2,0 0 1,-2-2-1,-1 0 1,-2 2-1,5 3-4,-1 8 4,3 5 0,4 5 1,4 6 0,2 1-1,1 2 1,2 1 0,0 0 0,0 0 0,0 0-1,0 0 1,0 0 0,0 0 0,0 0 0,0 0 0,0 0 0,0 0-1,0 0-1,0 0-2,0 0 3,0 0-1,0 0-1,0 0 3,0 0 0,0 0 0,0 0-2,10 1 2,7 16-2,7 7 2,6 6 2,1 3-1,-3-4 1,-5-1 2,-7-5-2,-1-3-1,-3-3 1,-3-1-2,3-3 1,-5-2-1,1-1 0,-2 0 1,0-3-1,-2-2 0,-1-2 0,0-1 0,-3-2 0,0 0 0,0 0 0,0 0 0,0 0 1,0 0-2,0 0 3,0 0-2,0 2 0,0-2 0,0 0 0,0 0-5,0 0-3,0-4-11,-7-9-19,-5-9-51,-2 0-69,-2-1-29,-1 5-26,0 4-18,0 0 8,-1 2 63,1-2-37,-2-2-107</inkml:trace>
  <inkml:trace contextRef="#ctx0" brushRef="#br0" timeOffset="396695.0887">17316 5232 655,'0'0'35,"0"0"6,0 0 112,0 0-75,0 0-23,0 0 50,60 75-42,-31-43 2,1-1 10,-3-1-5,-4-4 3,-2-2-30,-5-4-16,-4-6-14,-3-3-7,-3 0 0,0-1-3,-2-1-3,-1-3 0,0-3 0,-1 0 2,-2-3 0,0 0-1,0 0 0,0 0 1,0 0-1,0 0 0,1 0 2,-1 0-1,0 0 0,0 0-2,0 0 0,0 0 1,0 0 0,0 0 1,0 0 2,0 0 1,0 0 0,0 0 1,0 0-4,0 0-2,0 0 0,0 0 2,1 1-2,1 1 1,0 0 0,-1 1 3,3 2 1,-3-1 3,3 1 1,0-2 0,-2 2-6,4-1-1,-3 1 4,2 0-4,0 0 0,-2 0 1,2 0 1,-2-1-4,1 0 2,-1-1 2,-1-1-4,-1-1 1,-1 1-1,0-1 1,0-1 0,0 0 1,0 0-2,0 0 1,0 0-1,0 0-11,0 0-12,0 0-23,0 0-14,0-1-18,-7-8-54,-7-3-53,-7-5-136,-5-3-38</inkml:trace>
  <inkml:trace contextRef="#ctx0" brushRef="#br0" timeOffset="396966.9309">17248 5138 645,'0'0'55,"0"0"-47,0 0 31,0 0 85,0 0-69,0 0-24,0-2 2,2 7 10,9 12 25,4 7 14,3 1-23,2 0 9,4 0-28,0-1-25,12 5-15,10 3-34,14 1-221,9 4-466</inkml:trace>
  <inkml:trace contextRef="#ctx0" brushRef="#br0" timeOffset="398862.0276">17421 3886 1338,'0'0'0,"0"0"-32,114-19 32,-70 19 70,-4 8-29,-3 16-33,-10 5-3,-15 4-5,-12 1 0,-6 2-10,-34-2 2,-6-3-15,-8-6-33,3-6 19,11-6 5,13-9 18,14-3 14,13-1 1,0 0 61,32 0 17,19 5-25,10 5 14,3 5 20,-6 2-18,-12 2-35,-14 4-17,-20 0-12,-12 3-1,-8-1-5,-35-4-1,-16-3-1,-8-10-54,-2-8-60,10-4-51,21-18-72,15-4-185</inkml:trace>
  <inkml:trace contextRef="#ctx0" brushRef="#br0" timeOffset="399098.723">18054 4195 1125,'0'0'184,"0"0"-173,0 0 38,0 0 80,0 0-116,99-38-13,-54 34-69,1-3-162,-5-5-323</inkml:trace>
  <inkml:trace contextRef="#ctx0" brushRef="#br0" timeOffset="399508.466">18475 3926 1513,'0'0'8,"0"0"-3,0 0-5,6 97 41,-7-18 37,-16 10-21,2-3-12,0-6-18,3-8-22,6-9-2,3-14-3,3-13-2,0-10-9,0-12-34,0-10-13,0-4-12,6-15 11,6-24-62,-1-19-38,-2-14 60,4-12 28,1-11-58,8 0 93,5 7 36,7 19 134,2 21-4,-3 18 3,-5 14-30,-9 10-20,-5 6-35,-3 7-32,-1 25-15,-3 12 0,-4 9 4,-3 1-5,-4-4-3,-20-9-7,0-11-49,0-9-84,2-13-57,16-8-79,6-12-161</inkml:trace>
  <inkml:trace contextRef="#ctx0" brushRef="#br0" timeOffset="399881.9434">18945 3752 905,'0'0'141,"0"0"-37,0 0-16,0 0 61,0 0-102,0 0-42,6 39 1,-16 28 33,3 8-20,3 0 4,1-7-1,-2-4-17,4-12-5,-1-15-1,1-14-6,1-13 2,0-10-37,0-2 3,0-25 20,6-13-14,6-10 33,6-1 1,-2 6 15,7 8 27,-4 14 21,-2 12-16,-3 11-7,-2 3-33,4 22-7,-2 10-1,-5 4 0,-3 0 0,-6-6-1,0-5-5,0-6-46,-3-7-61,0-6-67,3-9-32,0 0-120,15-7 0</inkml:trace>
  <inkml:trace contextRef="#ctx0" brushRef="#br0" timeOffset="400174.0002">19243 4087 173,'0'0'548,"0"0"-461,46-84-17,-43 68 50,-3 4-37,0 4-60,-4 8-15,-9 0-8,-2 0-3,-2 14 1,4 8 2,-2 7 4,1 3 0,4-3 1,4-2 10,6-6-5,0-4-6,10-5 2,10-5 14,2-4 16,2-3 8,-5 0 10,-4 0-5,-5 3-24,-5 5-18,-5 1-6,0 4-1,-5 1-4,-17 0 1,-5-5-21,1-6-65,3-3-26,8 0-122,12-10-102</inkml:trace>
  <inkml:trace contextRef="#ctx0" brushRef="#br0" timeOffset="402537.1242">19993 4777 1130,'0'0'46,"0"0"-46,0 0 75,0 0 51,0 0-69,0 0-38,0 0-12,11 10-6,-18 16 5,-9 5 10,-3 0 7,0-2 0,-1-3 4,1 0-1,3-6-15,2-1 1,2-2-6,3-3 0,2-4-3,2-1 4,2-4 0,0-1 5,2 0-1,1-4 3,0 0 7,0 0 6,0 0 7,0 0-5,0 0-9,0 0-7,4 0 1,14 0 4,6 0-5,8 0-1,-1 0 1,0 0 5,-5 0-9,-6 0 5,-2 0-6,-7 0-3,-4 0-3,-2 0-2,-5 0 1,0 0 1,0 0-2,0 0 0,0 0 1,0 0-1,0 0-3,0 0-6,0 0-13,0 0-14,0 0-20,0 0-66,0-2-46,0-1-63,0-2-17,-5-3-171</inkml:trace>
  <inkml:trace contextRef="#ctx0" brushRef="#br0" timeOffset="403406.342">19965 4902 197,'0'0'440,"0"0"-370,0 0 61,0 0 10,0 0-44,0 0-45,2 32-31,-2-32-6,0 3-5,0-1-1,0-1-3,0-1 9,0 2 7,0-2-6,0 0 11,0 0-2,0 0 1,0 3-5,0 2-4,0 1 21,0 4-9,0-2 14,0 1-14,1-3-3,1 0-12,-2 2-4,0-2-6,-12-2-4,-20-2-2,-11-2 0,-2-6-15,5-11-4,15-2 19,11-3 2,14 1 41,9-1 44,28 1-4,16 9-36,2 8-5,3 4-8,-10 1-12,-12 14-15,-12 6-4,-8 1-1,-9 2-5,-7 0-3,0-6-50,-19-2-66,-6-11-70,8-5-163,4-4-389</inkml:trace>
  <inkml:trace contextRef="#ctx0" brushRef="#br0" timeOffset="404307.0402">20144 4518 1057,'0'0'86,"0"0"-46,0 0 170,0 0-72,0 0-84,0 0-8,136 75 51,-66-28-25,-3-5-36,-9-2-1,-6 1-15,-8-7-13,-8-4-4,-10-9-1,-9-9-2,-10-8-3,-5-4-7,-2 0-13,0 0 4,0-14 2,0-12-4,0-10-10,0-3 30,4 2 1,11 0 0,2 4 2,2 0 2,-2 1 3,0 3-3,-5 1 2,-2 4-1,0 3 9,-4 7-4,-1 6 3,-3 4-1,1 3 3,-3 1-11,0 0-4,0 0-1,0 1-4,0 11-5,-5 5 7,-6 3 3,-6 6 0,1 0-1,-5 3 1,-4 2 0,0 1-18,-3 1-18,3-3-34,3-3 1,11-4 5,5-6 40,6-9 16,0-1 7,0-5 1,0-2 2,0 0 3,0 0 2,0 0 11,0 0 10,0 0-5,0-1-5,0-5 8,1 2-4,4-2 5,-1 5 2,1-2-3,-3 1 2,-2 2-8,3 0-5,3 8-5,10 22-7,6 10 0,6 14 16,1 4-4,-7-8 2,-1 0 19,-8-8-17,-2-6-11,-5-7-3,-3-8-4,0-6-1,-1-9 0,-2-3-3,0-3-13,0 0-38,1 0-23,9-14-106,4-12-292</inkml:trace>
  <inkml:trace contextRef="#ctx0" brushRef="#br0" timeOffset="406092.8323">20751 4720 244,'0'0'32,"0"0"-32,0 0 22,0 0 7,0 0 0,0 0 24,-10 5 30,8 0-36,1 0-7,-6 6 9,3-3-42,0 1-6,-1-1-1,2-1 0,-1-2 0,1 0 0,0 0-1,-1-1 1,2 4 1,1-3 7,-1 4 10,2-1-10,-1 1-6,-1-2-2,2-3 3,0-3-3,0 1 17,0-2 37,0 0 47,0 0-18,-2 0-16,2 0-33,-1 0-15,1 0-12,-1 0 5,1 0 1,0 0 2,0 0 24,0 0 29,0 0 37,0 0-7,0 0-16,4 0-31,12-2-2,11-1-9,9 1-2,9 0 0,4 2-1,-1-3-11,-2 1-6,-6 0-2,-5 1-7,-8-2-4,-4 1-3,-5-1-1,-8 2-2,-3 1 0,-6 0 0,-1 0 0,0 0 1,0-3-1,0 3 0,0 0-1,2 0 3,-2 0-3,1 0 1,-1 0-2,0 0 1,0 0-3,0 0-4,0 0-4,0 0-5,-1 0-1,-2 0-5,-4 0 17,3 0 0,3 0 2,-2 0 0,-1 0 0,-1 0 0,-6 0 2,1 0-5,-6 0-6,3 0-11,6 0 11,0 0 9,5 0 1,2 0 2,0 0 6,0 0-1,0 0-3,0 0-2,0 0 0,0 0-1,0 0 0,0 0 1,0 0 0,0 0 0,0 0-1,2 0-3,6-4 4,1-4-1,-3 1 2,-1 1 0,-3 3 1,-2 2 1,0 1-3,0 0-1,0 0-14,0 0-6,-3 0 4,-2 0 12,2 0-1,3 0 5,0 0 1,0 0 3,0 0 2,0 0-5,0 0-1,0 0-1,0 0 0,0 0 1,0 0 0,0 0 0,0 0-8,0 0-8,0 0 9,0 0 4,0 0 3,0 0-1,0 0-4,0 0-16,0 0-22,-2-1-40,-2-1-12,-9 0-28,-2-3 1,-10 3-66,-6 0 2,-1 2 4,-1 0-158</inkml:trace>
  <inkml:trace contextRef="#ctx0" brushRef="#br0" timeOffset="406677.4685">20820 4778 126,'0'0'71,"0"0"-71,0 0-3,0 0-21,-89 0-84,76-1 74,1-4 34,5 4 129,4 1 77,3-2 31,0 2-34,0 0-19,0 0-82,0 0-44,5 0-34,3 0-8,-2 0-8,-1 3-3,-1 2-2,2-4-2,3 1 3,5-2 23,2 0-10,-2 0 2,-4 0-4,-3-2-7,-7-2-1,0-2 1,0-3-8,-11 2-30,-8 1 9,-3 6-4,-2 0 8,1 0-2,3 11 3,5 3 7,5 0 5,4-2 4,6 0 0,0-2 0,0-4 4,7 0 23,2-3 12,0-3-14,-3 0 5,2 0 2,-2-10-17,-2-4-15,-2-4-6,-2 1-26,0 0-14,0 5 11,-12 5 25,-1 7 4,0 0-5,1 4 6,2 14 5,4 1 2,4 5 0,2-4-1,0-1 16,0-5 0,5-6 0,-4-3 1,1-3-10,-2-2-1,3 0 5,-2 0 4,2-5-16,2-7-61,2 2 5,4 3-52,7 7-116,1 0 23,2 0-49</inkml:trace>
  <inkml:trace contextRef="#ctx0" brushRef="#br0" timeOffset="407009.861">20979 4861 432,'0'0'74,"0"0"-72,0 0 104,0 0 71,0 0-46,0 0-8,56-57-16,-51 52-12,3 1-3,-1 0-42,4 2-12,1 1-4,-5 1-21,-1 0-2,0 0-4,2 0-5,2 0 0,5 0-1,1 0 6,1 0 0,-5 0-2,-6 0-5,-5 0 0,-1 0-3,0 0-55,-4 0-51,-14 3 10,-11 2 44,1 1 3,0-1-38,4-1-10,12-1-70,5-3-81</inkml:trace>
  <inkml:trace contextRef="#ctx0" brushRef="#br0" timeOffset="409267.4513">15590 5228 641,'0'0'17,"0"0"56,0 0 185,0 0-130,0 0-36,0 0 14,-12-65-19,17 57-23,10 5-44,6 1-12,4 2-6,3 0-2,2 15 0,-5 4-2,-5 5 2,-8 1-3,-12 1 0,0 3-2,-14-6-28,-15 0-18,-4-8-1,0-6 16,6-4 3,14-5 22,8 0 11,5 0 19,5-2 71,24-7-22,10 1-45,12 8 4,1 0 11,-4 5 3,-8 12-9,-10 4-8,-11 4-11,-10 2-6,-9 1-7,-1 0-1,-26-6-6,-10-4-6,-7-8-22,-2-7-38,6-3-29,12-8-75,10-14-72,18-2-139</inkml:trace>
  <inkml:trace contextRef="#ctx0" brushRef="#br0" timeOffset="409833.765">16100 5297 1087,'0'0'3,"0"0"8,0 0 35,0 0-18,0 0-19,0 0-4,2 0-3,-2 7 3,-2 2 3,1 2 20,1 1-3,0 4 5,0-2-18,0 0 22,7-4-17,4-1-9,1-2 1,1-4-1,5-3 0,-3 0 2,1 0-4,1-6 5,-1-10 13,-1-3-12,-3-3-1,-6 0 5,-1 5 8,-5 3-12,0 9 4,0 1-9,0 4-7,0 0-5,0 13-8,-2 10 12,-2 9 1,4-1 1,0-2-1,0-5 0,10-7 0,12-6 0,7-8 2,2-3 2,3-6-1,-4-17 4,-5-6 12,-7-2-2,-9-5 4,-9 2-3,0 3-18,-6 6-3,-15 6-26,2 10-20,4 5-90,9 4-98,6 0-247</inkml:trace>
  <inkml:trace contextRef="#ctx0" brushRef="#br0" timeOffset="409999.8065">16594 5294 1453,'0'0'15,"0"0"-6,0 0-2,0 0 5,0 0-12,-1 76 0,-4-56-8,-1-4-190,0-6-163,-1-10-494</inkml:trace>
  <inkml:trace contextRef="#ctx0" brushRef="#br0" timeOffset="410134.8969">16538 5095 72,'0'0'1244,"0"0"-1244,44-78 0,-36 70 38,-4 8-38,1 0-148,1 19-169,-1 7-245</inkml:trace>
  <inkml:trace contextRef="#ctx0" brushRef="#br0" timeOffset="410546.294">16701 5247 1356,'0'0'25,"0"0"-25,0 0 120,0 0-85,0 0-30,39 82-5,-39-65-1,-9-7-30,-1 0-30,2-10 2,5 0 16,3-7 43,0-16 8,3-6 20,17-2 24,2 1-19,2 4-23,1 5-10,-5 7-25,-8 8-56,-3 6-54,-9 0-47,0 17-155,0 3 146,0-4 55,-2-3 136,2-9 155,3-4 46,17-2 75,6-13-101,-3-1-26,-7 1-9,-6 4-52,-8 5-31,-2 6-35,-13 0-22,-17 1-13,-10 21 4,1 9-10,5 2-27,13-1-8,19-4 2,4-6-46,41-6-21,21-10-68,18-6-423</inkml:trace>
  <inkml:trace contextRef="#ctx0" brushRef="#br0" timeOffset="411334.9454">20706 4013 1184,'0'0'14,"0"0"-3,0 0-11,-45 72 54,31-23-5,0-3-36,4-5-8,4-5-4,3-9-1,3-9-1,0-7-1,10-11-13,13 0-19,6-5 13,1-19 3,0-5 11,-5-2 7,-2 0 4,-7 8 14,-7 6 22,-3 7 19,-4 8 3,-2 2-15,0 0-43,0 8-4,0 11-2,0 6 2,0 3 2,0 4 1,0-3-2,0 2-1,0-8-2,1-2 0,8-5-96,0-8-45,5-6-66,6-2-247</inkml:trace>
  <inkml:trace contextRef="#ctx0" brushRef="#br0" timeOffset="411806.6618">21017 4178 509,'0'0'480,"0"0"-440,0 0 84,0 0 23,0 0-100,0 0-45,5 46 10,-5-12 18,0-3-20,0-4-3,0-5-5,0-10-1,0-5 0,8-5-1,5-2 0,4-4-12,4-13-18,-1-8 22,0 3 7,-2-1 1,-6 7 4,-3 6 15,-6 2 21,-3 6-1,0 2-11,0 0-26,0 0-2,0 10-10,0 5 9,0 3 0,0 0 2,3 0 0,1-4-1,1-4 2,-1-6 0,0-1-2,1-3 3,3 0-1,-2 0 0,1-4-2,1-13-4,-1-3-31,0-2-29,1-2 21,-4 3-24,4 5 20,-5 7 34,3 4 7,-3 3-7,7 2-39,7 0-59,5 0-180</inkml:trace>
  <inkml:trace contextRef="#ctx0" brushRef="#br0" timeOffset="411980.6357">21419 4241 1301,'0'0'130,"0"0"-122,0 0 41,0 0 5,0 0-54,0 0-1,-6 47 1,2-34 0,2-1-51,2-6-133,0-4-152</inkml:trace>
  <inkml:trace contextRef="#ctx0" brushRef="#br0" timeOffset="412134.7284">21490 4045 826,'0'0'387,"0"0"-370,0 0-17,0 0 36,0 0-36,0 0-100,34-32-92,-28 53-48,0 4-138</inkml:trace>
  <inkml:trace contextRef="#ctx0" brushRef="#br0" timeOffset="412744.6274">21490 4045 468,'110'101'297,"-88"-89"-144,-2 1 13,-2 1-38,-8 1-45,-3 2-32,-5 0-28,-2 2-16,0-2-5,0-3-2,-10-2 0,-1-7-1,3-3-1,2-2-9,5 0 11,1-12 38,0-12-2,0-8-6,10 2 12,6 2-32,-2 4-10,0 11-15,-5 10-48,0 3-66,-6 12-51,-2 13-101,-1 3 16,0-6-68,3-4 333,8-10 19,8-8 321,11 0-78,6-3-48,1-11-39,-1-2-34,-11 3-45,-9 1-35,-8 5-26,-8 2-17,0 2-18,-4 3-8,-19 0-27,-1 0-3,0 14 5,5 5 11,8 3-3,10-2-4,1-4 17,6-2 6,16-4 5,1-3 1,8-4 11,-1-3-11,0 0-4,-2 0-68,-2 0-83,-4-3-58,-8-3-97,-1 1 94,-6-1 6,-1 1 210,3-1 157,0 2 94,0 3-60,-3-1-2,-3 2-46,-3 0-65,0 0-42,0 3-36,-9 10-1,-9 6-1,-6-2-33,-1 0-17,3-3-17,6-2-119,12-7-53,4-3-191</inkml:trace>
  <inkml:trace contextRef="#ctx0" brushRef="#br0" timeOffset="412883.3249">22197 4342 1196,'0'0'58,"0"0"-58,0 0 0,0 0 13,0 0-3,-71 72-10,47-41-60,8-3-265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1-16T10:00:25.85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11896 1889 1348,'0'0'0,"0"0"-75,53 81 75,-40-48 12,-8 3 7,-5-1-7,0-3-3,0-9-9,-5-6 0,-2-11-4,3-3 1,0-3-1,0-10 2,-2-19-21,-1-10-7,1-7 29,3-9 1,3-1 0,0 0 5,9 8 34,18 4 8,10 10 6,6 10-26,2 12-12,-2 10 0,-8 2-9,-9 10-2,-6 14-1,-13 5-3,-7 2-3,-1 2 1,-25-2-2,-8-5 2,-7-2-1,3-5-8,7-9 0,10-3 5,11-5 6,5-2 0,5 0 12,0 0 37,0 0 37,0 0-10,0 0-36,5 7-28,12 13-12,8 9 0,16 11 12,13 3 2,13 5-14,15 6-1,2 5-129,-6 0-220,-9 2-870</inkml:trace>
  <inkml:trace contextRef="#ctx0" brushRef="#br0" timeOffset="814.9774">12058 5082 1294,'0'0'76,"0"0"-67,0 0 98,0 0-75,0 0-30,0 0-2,18 100 5,-12-61-5,3-3 0,0-5 0,7-6 1,5-9-2,11-10 1,6-6 0,0 0 1,-3-17-1,-2-8 4,-9-5 3,-7-3 0,-7 2 0,-7 0 17,-3 9 15,0 8-9,0 7 9,0 7-2,-3 0-27,0 16-10,-6 22 0,2 18 3,-5 9 11,-3 10-5,3 0-3,-3 3-6,4-4-2,2 2-5,9-1-88,0-3-200,11-3-202</inkml:trace>
  <inkml:trace contextRef="#ctx0" brushRef="#br0" timeOffset="1572.8316">12348 6989 1174,'0'0'115,"0"0"-107,0 0-1,0 0 25,4 89 27,-4-45-20,0-3-16,0 0-11,-6-7-11,0-4-1,2-7 0,2-10-5,2-6-88,0-7 2,0-3 50,0-17 13,3-14-57,6-10 65,3-7 20,-3-8 8,1 1 16,5 8 18,3 5 50,8 12-11,3 9-13,4 9-37,2 9 10,-2 6-28,-5 0-3,-3 20-3,-7 5-7,-8 6-1,-10 5-5,0 0 1,-7 1 2,-15-3-5,-5-7-1,3-5-7,6-10-5,13-4 8,5-6 13,0-2 5,9 0 10,23 1 33,11 2 0,9 5 14,-6 3-5,-12 5-27,-10 5-18,-13 5-9,-11 6-2,-6 2-1,-32 4 0,-17-4 0,-11-4-13,-1-14-71,2-12-66,10-4-148,10-26-281</inkml:trace>
  <inkml:trace contextRef="#ctx0" brushRef="#br0" timeOffset="4071.8647">12202 2595 1037,'0'0'0,"0"0"20,0 0 26,0 0 54,0 0-55,0 0-31,0-19-8,0 19-6,0 9 2,0 13 5,0 12 16,0 13 35,0 17-13,0 14-22,0 16 19,6 10-8,1 6-4,-6 0 8,-1-6-19,0-3-2,0-8 2,-1-1-7,-4-6 0,1-10 0,0-6-2,0-6-5,2-6-4,2-3 2,0-6-3,0-2 2,0-3 1,0-5 4,0-2 1,0-4-4,2-1 3,2-3 0,0 2-5,-4-5-1,1 2 1,-1 3 0,0 2 0,0 0-1,1 1 1,1-1-2,0-4 0,-1-4 0,-1-2 0,0-4 0,0-5 1,0-6-1,0 0 1,0-3-1,0-1 0,0-2 0,0 1 0,0 0 0,0-3 0,0 2 0,0-1 0,0-1-1,0 2 1,0 1-3,-1-1 1,-4 2 1,0 2-2,0-1-3,0-1-4,1-2 2,-1-2-1,-6 0 0,-6 0-6,-10-17-5,-4-9 6,-2-4-1,3 3 8,10 7 7,9 6 0,3 5 5,4 3 4,3 2 8,-2 2 2,3 2 3,0 0-2,0 0-6,0 0-5,0 3-9,8 14 0,8 6 0,4 8 13,2 2 1,0 1-7,-2-1-2,-3-4-3,-2-2-1,-2-5-1,4-1 2,-2-2-1,1-3 5,-4-7 2,-2-1 3,-4-7 0,-1-1 3,2 2 5,3-2 7,4 0-2,7-19-21,0-13 15,3-10-14,6-8-1,0-5-2,1-5-1,-1-4-6,-4-4-30,-2 0-33,-12-3-92,-12 0-105,-2 2-162,-30 0-520</inkml:trace>
  <inkml:trace contextRef="#ctx0" brushRef="#br0" timeOffset="4744.9839">11906 2452 1190,'0'0'45,"0"0"-43,0 0 87,0 0-46,0 0-33,0 0 40,3 107 7,-3-61-38,-8 0 1,-6-3 4,3-2-14,-2-2-6,2-8-4,4-6 0,1-13 0,6-5-2,0-7-15,0 0 17,0-22 14,16-9-9,6-10-5,8-9 0,3-1 2,2-1 1,-3 5 6,-2 9 23,-6 10 7,-9 8-1,-5 9 1,-5 6-10,-4 4-15,-1 1-1,0 0-4,2 0-7,9 17-2,9 17 0,10 7 1,9 7 17,4-5-7,0-3-6,-1-3-5,-3-2-3,-6-2-82,-8-10-216,-5-10-488</inkml:trace>
  <inkml:trace contextRef="#ctx0" brushRef="#br0" timeOffset="5498.8914">12649 2799 256,'0'0'1049,"0"0"-1047,0 0-2,0 0 12,0 0-11,0 0-1,0 110 12,-2-57-7,1-6-4,1-8-1,0-7 0,3-9 0,16-9-9,9-10-32,5-4 10,5-4 17,-2-20 1,-7-10 12,-5-5 1,-10-6 10,-4 1 2,-7 1 28,-3 8-6,0 9 12,0 9 21,0 12-25,0 3-8,-2 2-14,-4 5-20,-1 25-8,1 12 8,2 12 16,4 1 0,0 1-6,0-5-9,0-5 1,0-8-2,1-5-3,10-9-61,3-7-102,6-11-83,1-6-378</inkml:trace>
  <inkml:trace contextRef="#ctx0" brushRef="#br0" timeOffset="5714.773">13043 2816 1290,'0'0'188,"0"0"-188,0 0 0,0 0 6,14 86 61,-12-40-44,-2-2-11,0 1-6,0-8-6,0-4-2,0-8-19,3-5-72,3-9-122,5-8-76,2-3-341</inkml:trace>
  <inkml:trace contextRef="#ctx0" brushRef="#br0" timeOffset="6052.3289">13140 2809 1232,'0'0'33,"0"0"-33,0 0-2,0 0 2,0 0 3,41 93-3,-33-64 0,1-5-2,-3-9-4,1-5 5,-1-7 1,3-3 1,4 0 4,2-8 31,3-4 16,-1 0 20,-2 5-30,-2 1-9,-1 6 17,0 0-26,3 10-12,1 12-11,-2 3 1,-4 3-2,-7-3-1,-3-2-2,0-1 1,-12-5-15,-9-6-40,-6-8-45,-5-3-89,2-6-125,3-18-301</inkml:trace>
  <inkml:trace contextRef="#ctx0" brushRef="#br0" timeOffset="6211.0122">13244 2714 1103,'0'0'178,"0"0"-178,105-15 0,-72 15 3,-1 0-3,-2 7-71,-2 3-155,-4-2-305</inkml:trace>
  <inkml:trace contextRef="#ctx0" brushRef="#br0" timeOffset="6502.5341">13690 2709 1328,'0'0'203,"0"0"-200,0 0-3,0 0 38,0 0-37,37 91 8,-32-32-2,-1-1-6,1-7 0,1-5 0,4-10-1,-1-12 2,2-8-1,0-10 7,0-6 6,5 0 21,3-27 1,7-11-14,2-15-6,-1-8-8,-2-7-5,-2-1-3,-4 5-8,2 11-50,-6 11-39,-3 22-118,-1 12-160</inkml:trace>
  <inkml:trace contextRef="#ctx0" brushRef="#br0" timeOffset="8625.3663">9645 2339 601,'0'0'110,"0"0"-110,0 0 0,0 0 10,0 0 40,0 0-30,3-9-20,-3 9-3,0 0 1,0 0 2,0 0-1,7 0-24,8 0-268</inkml:trace>
  <inkml:trace contextRef="#ctx0" brushRef="#br0" timeOffset="9665.6775">9584 2247 772,'0'0'147,"0"0"-146,0 0 9,0 0 128,0 0-44,0 0-46,0 0-13,0-22-12,0 22-7,0 0-12,0 5-1,0 21 2,0 14 13,0 16 30,0 18-3,0 13-5,0 5-8,0 2-10,-3-4-2,-3-4 1,-1-8-7,3-6-1,0-10-1,1-7 1,3-6-9,0-9 1,0-5 0,0-5-5,0-5 1,0-2-1,0-5 1,0 0-1,0-4 0,0 0 0,0-2 0,0-1 0,0 0 0,0 1-1,0 0 0,0-3-1,0 0 0,0-2 0,0-5-3,0-2 3,0 0-2,0 0 4,0 0 2,0 0 1,0-2-3,-9-11-4,-2-3-16,-6-4 8,-4-8-11,-3 1-4,-6-5 8,1 0 4,4 6 9,3 4 5,8 7 1,4 7 2,6 4 6,4 2 13,0 2 14,0 0-17,0 10-18,11 18 1,9 9 2,5 6 27,-1 1-15,-2-3 3,-4-1-2,-1-2-6,-1 1-5,0-1 7,-2 0 3,-1-3-10,-2-5 1,-4-7 2,0-7 5,-3-6-9,-3-9-3,-1-1 2,1 0 7,1 0 8,1-11 14,6-15-1,7-18-28,9-11-3,15-9-6,15-6-7,10-3-34,7 0-53,-3 0-39,-17 4-80,-27 4-263</inkml:trace>
  <inkml:trace contextRef="#ctx0" brushRef="#br0" timeOffset="10439.7106">9595 2256 1014,'0'0'70,"0"0"-70,0 0 71,0 0-4,0 0-48,0 0-13,-52 42 8,26-12 4,-1 2-1,0-3 4,5 5-10,0-5-7,5 0-2,2-5 0,3-6-1,7-6 0,2-5 0,3-4 0,0-3 5,0 0 7,0 0 17,0-6 15,0-8-9,2-10-29,7-2-3,3-2-2,0 0-1,2 1 10,0 1-3,2 3 3,-2 1 3,-1 1 17,-2-1 0,-4 3 8,-1 1-15,0 2 0,-1 6-1,-1 5-5,-1 2 4,0 3-6,0 0-4,6 0-12,7 6-1,5 8 1,2 6 1,2 4 3,-3 3 2,2 3-2,-3 2 0,2 0 0,-1 4-1,3 0-2,2 3 0,3-3-1,4-4-2,-3-2-65,1-7-124,-1-6-178,0-12-531</inkml:trace>
  <inkml:trace contextRef="#ctx0" brushRef="#br0" timeOffset="11311.8609">10826 3732 869,'0'0'148,"0"0"-140,0 0 23,0 0 71,0 0-49,0 0-2,0 0-7,0 5 2,0-4-27,0-1-5,0 0 6,0 0-5,0 0-1,0 1-6,0 1 1,0-2-3,0 0-4,0 0 1,0 0-3,0 0 0,0 0 0,0 0 0,0 0 0,0 0-1,0 0-2,0 0-14,0 0-20,0 1-23,0 0 8,0 1 3,0-2-12,0 0-48,0 0-108,0 0-137</inkml:trace>
  <inkml:trace contextRef="#ctx0" brushRef="#br0" timeOffset="12698.1901">8419 2677 900,'0'0'80,"0"0"-58,0 0-22,0 0 50,0 0-40,-48-84-6,40 62 6,4-2 5,1 0 24,3 4-7,0 5 25,3 3-1,8 7-10,2 5-32,5 0-2,4 27-7,-1 9 0,-6 6-5,-7 5 1,-8-2-1,0-3-2,-8-2 1,-10-8-3,-4-6-1,-4-9-31,1-6-10,3-8 3,4-3 28,2 0 14,9-7 1,4-3 30,3 1 42,0 1 21,1 3-9,19 5-36,8 0-36,8 0-5,3 13 9,-3 1-8,-6 1-2,-6 0-6,-6-2-2,-3-5-5,-5-1-51,2-4-70,6-3-65,4-5-76,5-19-116</inkml:trace>
  <inkml:trace contextRef="#ctx0" brushRef="#br0" timeOffset="13063.5431">8726 2626 813,'0'0'148,"0"0"-81,0-78 52,0 72-5,0 6-13,0 0-70,0 14-31,-2 15-3,-1 7 3,3 3 5,0-5-3,0-7-2,0-4-3,8-5-6,0-6 7,2-7-9,3-5-14,7 0 15,1-22 7,4-5-2,-4-4 5,-5-1 3,-2 3 3,-7 5 25,-4 7 6,-3 4-1,0 8-9,0 5 4,0 0-18,2 0-13,-2 9-8,0 13 4,3 5 4,2 4 3,1 2 6,2-2-6,4-4-3,0-4 0,6-2-9,4-2-102,6-5-85,2-8-120,2-6-270</inkml:trace>
  <inkml:trace contextRef="#ctx0" brushRef="#br0" timeOffset="13365.281">9184 2605 1112,'0'0'23,"0"0"-9,0 0 82,0 0 15,0 0-111,0 0-8,-36 24-2,33 14 1,3 0 9,0-5 5,11-5-1,5-6-1,-3-10 3,4-4 1,-4-8 3,3 0 15,1-12-1,1-15-11,-5-4 3,-3-8 8,-5 3-2,-5 0-2,0 10-5,-8 6-12,-6 8-3,-4 11-12,0 1-22,2 10-75,8 10-100,8-1-314</inkml:trace>
  <inkml:trace contextRef="#ctx0" brushRef="#br0" timeOffset="15112.7032">9417 3848 810,'0'0'320,"0"0"-320,0 0 0,0 0 14,0 0 8,0 0-10,0 0-4,20 22-2,-20-20-2,0-2-2,0 1 5,0-1 8,2 2 2,0-2 7,-2 0 6,0 0-5,0 0-1,2 0-7,-2 0-9,0 0-5,0 0 0,0 0 0,0 0-2,0 0 1,0 0-2,0 0 0,0 0-13,0 0-53,0 0-29,0 0-38,0-3-225,9-10-288</inkml:trace>
  <inkml:trace contextRef="#ctx0" brushRef="#br0" timeOffset="21729.4402">10823 2128 1022,'0'0'0,"0"0"-319,0 0 319,0 0 110,0 0-110,0 0-120,0 0 27,0 0-155</inkml:trace>
  <inkml:trace contextRef="#ctx0" brushRef="#br0" timeOffset="22762.5513">10805 3713 701,'0'0'0,"0"0"-475</inkml:trace>
  <inkml:trace contextRef="#ctx0" brushRef="#br0" timeOffset="30808.3974">1529 1068 1029,'0'0'42,"0"0"-37,0 0 86,0 0 19,0 0-28,0 0-19,0 0-19,47-4-20,2 4 14,13 0 8,12 0-14,3 0 12,3 0-11,-14 0-17,-9-5-6,-17 2-10,-15-2 2,-11 2-2,-11 0 0,-3 2-4,0-1-30,0 0 1,-9-4-13,-6-1 23,-6-3 6,1 1-1,-2-6 5,-2 1 6,-1-1 5,0 1 1,1 4 1,10 3 1,5 2 3,5 5 14,4 0 11,0 0 2,0 0-5,0 0-15,17 3-10,9 9 6,4 1 15,7 0-4,-2-3-5,-1 0-3,-4-1-4,0-2-2,-3 0-3,-5-2 1,-3 1 1,-4-2-3,-6-1 0,-6-1 0,1 1 1,-4-1-1,0 0 0,0 3-1,0 3 1,-13 5 1,-9 6 1,-6 2 0,-8 5 3,-3 0-3,-3-1 0,5-1-1,6-6-1,6-3-4,6-5-8,9-4-87,4 0-136,6-6-218</inkml:trace>
  <inkml:trace contextRef="#ctx0" brushRef="#br0" timeOffset="33216.8057">2724 1296 727,'0'0'135,"0"0"-76,0 0 73,0 0-25,0 0 20,0 0-25,0 0-34,21-15-36,4-6-17,16-10 2,12-10 1,14-12-5,2-6-6,2-8 2,-10-4 10,-17-4-3,-14-10-4,-16-4 7,-14 6-16,0 11-2,-10 22 1,-3 19-2,1 18-3,-2 13-22,-5 10-10,-8 37 17,0 30 11,-1 26 5,4 14-4,9 2-17,12-14-29,3-14-11,15-20 15,24-22 1,8-18-4,6-17 23,2-14 26,-3 0 2,-10-22 10,-11-11 46,-10-4 2,-11-2 5,-6 6-24,-4 8-3,0 13-17,0 8-9,0 4-7,0 0-3,0 15-15,0 6 13,0 5 2,0 3-2,0-5 2,7-2 0,-1-5-1,3-5-3,2-3-16,0-4-29,3-5-23,4 0-28,-2-2-71,2-15-260</inkml:trace>
  <inkml:trace contextRef="#ctx0" brushRef="#br0" timeOffset="33374.4161">3528 916 1405,'0'0'0,"0"0"0,0 0 12,0 0-12,0 0-57,0 0-112,18 17-16,-18 3-255</inkml:trace>
  <inkml:trace contextRef="#ctx0" brushRef="#br0" timeOffset="33906.5763">3609 1051 1127,'0'0'59,"0"0"30,0 0 68,0 0-70,0 0-40,0 0-34,72 47-8,-72-29-5,0 0 0,0-4 0,0-2-1,0-5 0,0-6-1,0-1-9,0 0 11,0-3 8,0-11 4,2-6-8,7-2 4,2 3 13,5 0 3,3 4 5,-2 3-1,3 5 0,-1 7-13,-2 0-12,-3 3-3,-1 13 0,-2 4-2,-5 0 2,-1 0-1,-3-1 0,-1-3-1,2-4-4,5-4-2,8-5-1,7-3 3,12 0 5,3-17-2,1-5 3,-5-1 1,-7-4 1,-8 3-2,-4-2 0,-7 3 0,-8 4 0,0 5-12,0 7 1,-12 7-14,-8 0 2,2 13 17,-1 12 6,6 7 0,8 2 5,5-1-3,0-7 2,10-3-1,13-10-3,8-7 0,14-6-31,10 0-185,12-17-375</inkml:trace>
  <inkml:trace contextRef="#ctx0" brushRef="#br0" timeOffset="34342.2663">4963 825 1390,'0'0'58,"0"0"-21,0 0 99,0 0-95,0 0-28,0 0 23,-38 109 8,31-65-24,7-5-12,0-5-5,0-7-1,2-9-1,11-11 0,6-7-1,5-5 0,8-27 4,6-8-4,-2-11 1,1-3 1,-7 2 3,-6 4-5,-7 12-12,-9 12-52,-6 16-73,-2 8-95,0 5-203</inkml:trace>
  <inkml:trace contextRef="#ctx0" brushRef="#br0" timeOffset="35151.1395">5256 869 1307,'0'0'126,"0"0"-115,0 0 115,0 0-94,0 0-30,3 93 3,-3-52 0,0 0-5,8-6 0,3-9-14,5-5-25,1-13-3,6-8 16,1-11 21,0-22 5,-6-9 6,0-8 10,-15-6 8,-3 3 1,-2 5-22,-20 14-3,-2 15-18,0 16-14,2 3-16,1 17-47,9 9-6,9-1 24,3-1 17,10-7 17,20-8 1,10-9 40,13 0 2,8-23 52,5-9 14,2-6-1,-2-6 26,-11-1-23,-13 2-12,-14 5 9,-15 7-14,-9 9-21,-4 9-6,0 11-21,-16 2-3,-7 20-16,-6 23 13,2 18 3,8 9 3,4 5-3,9-3 2,6-9-2,0-9-1,5-15-16,14-16-36,6-14-16,5-9-14,7-23 11,2-21-43,-1-11 60,-5-5 55,-5-6 1,-4 1 33,-7-1 38,-6 9-2,-5 15-2,-6 15 30,0 20-7,0 7-51,-6 17-40,-8 25 0,-3 15 8,0 11-4,8 2-1,5-7-3,4-5-3,0-10 1,0-12-39,10-11-29,2-13-56,-4-7-6,-2-5 33,-3-12-15,-3-12 1,0-4 17,-12-2 96,-2 3 14,4 5 71,5 3 65,5 5-17,0 3 49,21 2-86,13-1-53,10 6-19,9 1-20,1 3-4,0 0-43,-5 0-133,-10 0-68,-11 0-147</inkml:trace>
  <inkml:trace contextRef="#ctx0" brushRef="#br0" timeOffset="35886.6497">6335 860 491,'0'0'627,"0"0"-483,0 0 12,0 0-62,-85-19-62,54 41-15,7 9-9,7 9-8,10 2-12,7-1-32,0-7-22,15-9-14,12-11 23,1-14 34,3 0 23,2-25 26,3-10 25,-3-9 31,-3-2-19,-11 3 9,-7 9-36,-6 15-13,-6 11-16,0 8-7,-6 17-30,-9 16 18,6 9 8,7 0-28,2-3-40,8-6 10,16-11-19,10-13 1,7-9 43,3-2 37,7-23 14,-3-6 60,-3-3 22,-4 0-21,-7 3-31,-7 7-22,-12 7-16,-9 9-2,-6 8-4,0 0-10,-3 10-51,-16 12 38,-4 9 17,0 8 6,6 7 1,11 15 1,6 11 7,0 4 38,11 6 16,4-3-38,-5-6 21,-9-13-40,-1-14-4,-5-19-2,-13-17-10,-6-10-32,0-22 6,4-22 26,4-16-18,13-7 5,3 3 18,6 3 5,16 13 5,8 7 9,6 12 19,9 7-21,4 3-4,7 0-6,4 2-2,0-5 1,-3-4-1,-9-6 6,-7-9 13,-15-5-12,-11 5-5,-15 6-2,0 15-3,-24 19-7,-12 1-3,-1 27 9,2 11 4,11 4 0,20 2 6,4-4 7,31-4-2,17-8-10,9-4-1,-1-10-159,-5-8-480</inkml:trace>
  <inkml:trace contextRef="#ctx0" brushRef="#br0" timeOffset="36585.6095">1432 2194 787,'0'0'286,"0"0"-238,0 0 143,0 0-35,0 0-67,114 0-37,-55 0-8,1 0-15,-3-5-22,-10-3-7,-11-3 1,-11-2-1,-11-1-17,-8-3-61,-6-3 10,0-1-5,-9 1-32,-12 1 36,-1 4 55,8 3 14,4 7 1,7 1 61,3 4 36,6 2-14,22 20-50,8 9 6,0 8 15,-8 2-29,-16-1-13,-12 0-7,-19-2-5,-25-4-1,-17-7-73,-3-10-110,7-12-215</inkml:trace>
  <inkml:trace contextRef="#ctx0" brushRef="#br0" timeOffset="38319.5843">2643 1916 1440,'0'0'162,"0"0"-161,0 0-1,12 85 40,2-12 27,-7 8-15,-4 3-39,-3-6-6,0-8-4,-10-10-3,1-14-5,0-16-52,7-14-39,-1-16-33,2-8-10,-4-25 30,4-15-10,1-10 70,0-10 43,0-7 6,0-5 5,6 3 13,4 10 32,8 10 9,3 16 47,3 12-33,-2 15-16,-2 14-19,1 0-13,-2 26-13,-8 17-3,-7 9-7,-4 6-2,-27 0-1,-20-5-1,-6-6-13,-2-13-21,15-13-31,14-12-48,16-9 8,10-2 45,7-18 9,28-8 6,12-5 2,7-3-29,6-4-109,-5 1 46,-6-2 26,-7 0 111,-11 0 33,-7-6 89,-8-3-3,-8-4 11,-8 4-17,0 8 44,0 17-116,0 14 91,-5 11-30,-2 0-65,1 32-36,0 20 12,0 17 21,0 7-4,4 2-18,-4-7-10,5-8-2,0-10-1,1-14-24,0-13-31,0-14-42,0-12 14,8-2 29,3-25 52,4-9 3,3-6 17,0 2 36,-2 1-1,-1 9 18,-6 12-12,0 8-15,-5 10-11,4 2-29,1 23-1,0 10-4,6 7 1,-3 4-3,2-3 1,0-4-46,4-5-47,0-7-10,4-13-10,0-11-37,1-3-13,1-17 92,-2-14 74,-1-6 136,-6-6-21,-4-2 4,-7 5-29,-4 4 5,0 11-35,-15 14-25,-2 11-18,-5 7-17,0 25-11,3 7-17,4 5-56,13-2-20,2-5-2,0-11-71,9-9 60,9-13 44,0-4 73,3-12 22,-2-10 109,-2-2 44,-3 1-70,-6 7-25,-4 7-17,-2 9-49,-2 0-14,1 17-26,0 8 26,3 3-1,8-3-7,0-6 1,7-7-26,5-9 0,6-3 22,0-11 11,-1-13 10,-8-5 20,-6-2 39,-7-1-16,-8-1-17,0 4-27,0 6-9,-12 9-4,9 9-15,0 5-2,3 0-2,0 19 2,6 11 21,15 4 0,4 4 0,-1 3 9,-8-2 8,-7-3-13,-9-5-2,0-9-2,0-9 0,-10-7-4,2-6-13,4 0 6,2-16 11,2-8 8,0-5 12,15-3 10,6 1 8,6-4-8,1 3-9,5-4-12,0 0-1,-2 1-2,-5 6 0,-7 4 2,-10 8 10,-5 9 1,-4 7-5,0 1-14,-13 2-24,-8 19 14,-2 9 9,7 6 0,6 1 1,10-6 0,0-1 2,12-7 2,7-6-1,5-5 2,6-4-5,1 1-10,-1-5-168,-5 2-231</inkml:trace>
  <inkml:trace contextRef="#ctx0" brushRef="#br0" timeOffset="39411.8538">2711 2929 800,'0'0'118,"0"0"-24,0 0 102,0 0-31,0 0-72,0 0-14,-23 92 0,23-49-34,12 0-30,1-6-12,1-6-2,-2-10-1,-2-8 0,-2-10-1,2-3 0,4-16-1,6-18 2,-3-11-1,4-5 1,-9-4 1,-2 0-1,-1 4-21,-4 11-25,-2 11-23,-2 13-7,1 13-40,-2 2-46,0 13-51,0 8 70,0 3 69,0 1 68,0-2 6,0-1 75,0 0 46,0-2 4,0 0-31,7 3-6,-1 2-32,3 1-26,4-2-5,3 1-13,4-4-5,3-5-4,-1-8 0,0-6-1,-3-2 4,-5-14-6,-5-15-6,-8-6-13,-1-8 7,-1 2 2,-17 1-4,-3 5-9,-1 12 3,4 9 5,8 8 8,4 6-5,6 0 1,0 2-5,6 8 1,16-2 15,11-4 3,8-4-1,3 0 8,-2-18 24,-1-8-7,-8-4 29,-6-7-9,-9 0 1,-8-2 7,-10 4-17,0 8-12,-15 10-4,-5 14-12,-3 3-10,-2 29-6,4 22 0,7 17 5,11 8-1,3 3 0,8-7 1,17-11-20,5-11-11,4-16-13,2-15-32,0-16 34,-4-3 23,3-26-5,-6-11-5,-9-9 11,-3-7 19,-4-6 1,-6-3 16,-3 2 4,-4 6 31,0 15 16,0 15 1,-5 14 6,-1 10-33,-3 6-42,-4 28-10,1 16 10,3 11 1,9 2-1,0 0-1,0-8-15,4-9-41,7-14-36,-5-9-37,-3-13-30,-3-10-141,0 0-96</inkml:trace>
  <inkml:trace contextRef="#ctx0" brushRef="#br0" timeOffset="39551.3805">3419 3025 808,'0'0'220,"0"0"-95,0 0 8,0 0-35,0 0-61,88-40-29,-51 40-8,1 3-32,2 4-135,-3-1-171,-1-3-338</inkml:trace>
  <inkml:trace contextRef="#ctx0" brushRef="#br0" timeOffset="40258.9155">3825 2953 1320,'0'0'29,"0"0"22,0 0 21,-112-7-64,77 33-8,12 6-3,9 6-29,13-1-63,1-6 11,7-3 18,19-11 3,2-12 39,2-5 24,1-5 6,-4-20 53,-2-5 4,-7-3 24,-6-1-16,-7 6-28,-5 8-30,0 10-13,-5 10 0,-10 0-17,3 19 1,3 8-21,5 4 16,4 1 3,0-6-7,13-2-18,11-12-3,6-7 21,4-5 12,4-6 13,0-16 2,-5-5 34,-2-2 21,-14 1-10,-2 4-16,-11 6 6,-4 8-26,0 8 3,0 2-14,-7 16-22,-8 16 15,10 8 7,4 11 3,1 7-1,0 4-1,0 0 2,0-4 1,1-9 8,-1-13-2,0-15-3,0-11-7,0-9 4,-6-1-1,-3-14 7,-1-14 0,1-12-8,5-2 3,4 2-3,0 3 7,18 3-5,7 1 14,9 2-12,8 0-5,0 0-1,0-2 8,-1-4-1,-8 0 18,-9-1-10,-11 5-4,-10 10-1,-3 11-10,0 12 0,-15 0-26,-4 21 12,-3 10 13,11 5 0,10 3 1,1-6 0,9-4 2,16-8 1,9-6 1,9-8-4,7-4-20,2-3-137,-7 0-208</inkml:trace>
  <inkml:trace contextRef="#ctx0" brushRef="#br0" timeOffset="40387.8915">4602 3212 1653,'0'0'0,"0"0"-7,0 0-2,0 0-141,0 0-347</inkml:trace>
  <inkml:trace contextRef="#ctx0" brushRef="#br0" timeOffset="45538.1151">9637 1656 474,'0'0'729,"0"0"-700,0 0-26,0 0 57,94-29 76,-36 25-68,8 1-25,7 1-7,0 2-20,1 0-9,-2 0-3,-7 0-3,-6 2-2,-10-2-45,-8 0-107,-5 0-207,-13-3-669</inkml:trace>
  <inkml:trace contextRef="#ctx0" brushRef="#br0" timeOffset="46659.738">12570 9045 682,'0'0'21,"0"0"-10,0 0 156,0 0 36,0 0-61,0 0 5,130 17-35,-53-14-47,13 1 38,8 2-56,2 1-16,2 0-22,-7-2 13,-12 0-7,-16-2-13,-13 2 0,-19-3-1,-15-2-1,-12 1 0,-8-1-31,0 0-59,-24 0-50,-16 0 17,-15 0-45,-10 0-12,-2 0-14,-1 8 52,1 2 86,10-6 56,12 1 6,17-2 70,14-3 67,14 3-18,2-1 24,26 1-54,12 0-29,13-2-19,11-1-13,4 0-34,10 0-79,-3-15-516</inkml:trace>
  <inkml:trace contextRef="#ctx0" brushRef="#br0" timeOffset="51021.9519">9446 1531 983,'0'0'118,"0"0"-115,81-1 18,-30 1 126,11 0 16,17 0-79,7 0-5,3 0-22,1 0-1,-9 0-8,-7 0-23,-6 0-11,-15-2-4,-9 2-5,-11 0-5,-9 0-2,-11 0 2,-7 0-1,-4 0-1,-2 0-2,0 0-21,-2 0-14,-11 0 8,-11 0 23,-7 2 5,-7 2 2,-2 1 1,-4-1 0,6 3 0,4-2-1,4-1 1,6 1 0,10-2 1,6 0 0,5 0 0,3 0 4,0-3 16,0 0 2,6 0 1,13 0-3,9 0-11,7 0-7,-2 0-1,-4 0 2,-8 0-4,-7 0-1,-8 0-3,-2 0-10,-4 0-26,0 0-34,0 0-81,-10 0-39,-7 0-4,-8-7-43,-4-2-21,1 2-149</inkml:trace>
  <inkml:trace contextRef="#ctx0" brushRef="#br0" timeOffset="62256.3895">6651 3117 696,'0'0'128,"0"0"-124,0 0 107,0 0 68,0 0-35,0 0-8,0 0-63,-15-33-40,18 53-23,9 8-6,-1 6 22,-2 2 2,-2 0-15,0-3-7,-1-2-6,-1-6 1,1-4 0,0-8-1,3-7-2,-2-3 2,5-3-2,5-6-2,5-17 4,1-9 2,0-6 0,-3-2 2,-5-3 10,-5 3 5,-3 5-15,-3 11 2,-4 9-6,0 10-4,0 5-27,0 0-71,0 21-147,0 7-44,0 5-235</inkml:trace>
  <inkml:trace contextRef="#ctx0" brushRef="#br0" timeOffset="62698.427">6886 3364 1461,'0'0'26,"0"0"-24,0 0-2,0 0 22,0 0-22,0 0 0,19 92-1,-19-73-37,0-3-68,0-7 5,0-6 12,0-3-12,1 0 40,7-19 54,2-11-5,1-2 10,-1-2 2,2 1 80,-2 5-17,3 7 1,-3 6 9,-3 6-16,-4 4-7,-1 5-21,1 0-29,-3 12-8,0 8-4,0 1 3,0-1-7,-14 2-25,-2-5 2,1-1-4,2-5 4,8-4 7,5 0 23,0-3 9,12 1 0,6 1 51,4-4-6,-1 1-7,-1-2 2,-1 1-31,-5-2-9,2 3-42,-4-3-113,0 3-190,-2-3-190</inkml:trace>
  <inkml:trace contextRef="#ctx0" brushRef="#br0" timeOffset="62999.5485">7140 3388 1163,'0'0'114,"0"0"-98,0 0 126,0 0-85,0 0-57,0 0-3,6 25 1,-6-1 1,0-5-12,0 0-49,0-6-15,0-6 1,0-4 25,2-3 36,10 0 15,3-13 12,0-6 31,-2-1 15,-2 1 27,-4 5-9,0 7-11,-4 2-8,-3 5-24,2 0-20,-1 4-13,2 16-7,2 8 7,-1 0-3,1 3-58,2-3-134,1-2-249</inkml:trace>
  <inkml:trace contextRef="#ctx0" brushRef="#br0" timeOffset="63800.5444">7427 5458 1226,'0'0'80,"0"0"-77,0 0 78,0 0-2,0 0-59,0 0-4,2 104 11,5-64-16,0-2-10,2-4 1,3-8 2,3-5-3,6-7 1,1-11 1,4-3 2,-1-9-1,2-20 3,-9-8 3,1-6 1,-10-6 1,-5 8-9,1 2-3,-4 10-11,1 12-49,-1 14-66,0 3-101,1 19-226</inkml:trace>
  <inkml:trace contextRef="#ctx0" brushRef="#br0" timeOffset="64117.1998">7683 5745 1464,'0'0'0,"0"0"0,0 0 2,0 0 14,0 0-16,0 0-15,2 20-11,-4 1-53,2-2 20,0-8 35,14-5 12,2-6 1,4 0 11,-2-6 21,-2-11 27,-2 2 11,-1 2 6,-7 4-10,-2 4-20,-1 3-14,-1 2-14,-1 0-7,2 12-12,0 6-2,0 1-41,-1 0-81,-2-1-60,4-7-228</inkml:trace>
  <inkml:trace contextRef="#ctx0" brushRef="#br0" timeOffset="64378.1128">7935 5788 1128,'0'0'123,"0"0"-120,0 0 55,0 0 35,0 0-83,0 0-10,57 17-11,-57-1-53,0-2-21,0-7 16,0-2 23,0-5 46,9 0 0,6 0 74,1-5 59,2-4-7,-1 1-27,-4 1-25,-4 2-29,-6 5-17,-1 0-18,-2 0-10,0 0-26,0 12-93,-12 1-199,-3-2-383</inkml:trace>
  <inkml:trace contextRef="#ctx0" brushRef="#br0" timeOffset="65359.3341">3860 5424 623,'0'0'51,"0"0"-50,0 0 35,0 0 67,0 0-43,0 0-14,0-7-10,0 7-17,0-1-2,0 1 19,0 0 20,0 0-8,0 0-7,0 0-4,0 0-3,0 0-18,0 0-14,0 0-1,2 0 1,-2 0-1,0 0-1,0 0 1,0 0-1,0 1 6,0 2 8,0 1 2,4 5 2,-2 0 9,1 4-7,0-1-3,0 7 0,0 3 2,6 4-5,-3 7 0,4 0 6,0-4-10,4-2-4,-3-8-2,3-4-3,-3-6 1,5-4 3,-1-5-3,0 0 1,-3-4 1,1-16 1,1-6-5,-8-7 0,0 0-1,-3-4-4,-3 3 4,0 3-2,0 6-21,0 9-42,0 10-36,0 6-43,0 5-243</inkml:trace>
  <inkml:trace contextRef="#ctx0" brushRef="#br0" timeOffset="66078.2337">4162 5641 1387,'0'0'0,"0"0"-28,0 0 27,0 0 1,15 100 1,-11-52-1,1-1-1,0-5-9,0-3-48,1-10 2,5-11 5,-1-7 17,0-11 12,1 0 22,2-8 5,-5-8 17,-2-1 8,-6 0 3,0 3 3,0-3-21,0 6-15,-4 5-4,0 1-6,3 3 2,-1 2-1,2 0-3,0 0-9,0 0 10,0 0 0,0 4 11,0 1-1,2-2 1,-1-2 2,-1 1-2,0-2 1,0 0 0,0 0 3,0 0-1,0 0 5,0 0 4,0 0-7,0-5-5,-1 0 2,-2 2-2,1 0 0,2 1 0,0-1 0,0 0 0,0 0 7,2 0 20,6 1-16,0 2-6,2 0 4,-5 0 3,-2 0 9,5 0-7,1 11-11,4 7 4,-3 3 6,-2 4-9,-1-6 2,-4 1 1,-3-4-7,0-5 0,0-2-9,0-7-16,-14-2-12,0 0 8,-8-9 5,-2-6-23,7-2-30,1 0-73,11 3-107,5 4-116</inkml:trace>
  <inkml:trace contextRef="#ctx0" brushRef="#br0" timeOffset="66439.1965">4401 5850 360,'0'0'803,"0"0"-789,0 0-13,0 0 29,0 0 23,0 0-25,28 94-20,-25-71-6,-3-3-2,4-4-3,-4-8-12,0-5-52,0-3 15,5-2 28,-1-18 17,4-5 6,1-5 1,1 4 4,2 3 22,0 6 16,-2 6 6,2 4 7,2 7-11,1 0-15,2 14-15,2 10-9,-2 7 4,-6 1-4,-1 2-3,-7-1-2,-3-4-46,0-3-82,0-6-137,-6-7-377</inkml:trace>
  <inkml:trace contextRef="#ctx0" brushRef="#br0" timeOffset="68255.6467">7662 5749 585,'0'0'59,"0"0"-55,0 0 64,0 0 44,0 0-58,0 0-27,-12 62 4,12-57-7,0-3-8,0-2 6,9 0 19,2 0 5,-1-2-15,7-10-5,-5-1-12,3 1 8,-6 0-11,-2 3 6,0 1 25,-5 4 3,0 1 0,-2 3 3,0 0-17,2 0-15,0 4-14,-2 15 0,6 4 22,-3 9 10,-1 1-12,-1 7 7,-1 3-11,0 1 0,0-3-5,0-3-9,-9-6 0,0-11-4,-3-3 0,2-8-7,-1-8-50,-1-2-57,0-1-117,-1-18-103</inkml:trace>
  <inkml:trace contextRef="#ctx0" brushRef="#br0" timeOffset="68588.2148">7595 5677 514,'0'0'533,"0"0"-533,0 0 0,0 0 57,0 0 10,0 0-44,12 66-10,5-52 0,2-3-9,8-2-2,3-4 2,-2-2-4,-1-3-3,-3 0-3,-6 0-5,-5-11 0,-4 2-17,-7-3-16,2 5-12,-2 2-1,-2 0-27,0 5-59,0 0-67</inkml:trace>
  <inkml:trace contextRef="#ctx0" brushRef="#br0" timeOffset="70036.2052">5407 2980 856,'0'0'305,"0"0"-283,0 0 76,0 0 81,0 0-83,0 0-39,0 0-26,0 0-10,0 0-6,0 0-2,0 0-2,-4 0-2,4 0 4,0 0 2,0 0 2,0 0-1,0 0-5,0 0-2,0 0-3,0 0-2,0 0-1,0 0 1,0 0-1,0 0 1,0 0 2,0 0 0,0 0 0,0 0 2,0 0-2,0 0-3,0 0-1,0 0-1,0 0-1,0 0-11,0 0-38,0 0-104,4-10-175,16-2-505</inkml:trace>
  <inkml:trace contextRef="#ctx0" brushRef="#br0" timeOffset="71070.2371">7396 4759 1206,'0'0'48,"0"0"-36,0 0 170,0 0-64,0 0-50,0 0-17,0 0 3,0 0-7,0 0-12,0 0 3,0 0-1,0 0-6,0 0-3,0 0-9,0 0 3,0 0-9,0 0-6,0 0-3,0 0-2,0 0-1,0 0 0,0 0-1,0 0-1,0 0 0,0 0-2,0 0-11,0 0-14,0 0-10,0 0-14,0 0-19,0-2-103,0-6-159,0 0-317</inkml:trace>
  <inkml:trace contextRef="#ctx0" brushRef="#br0" timeOffset="71948.3868">4186 4991 1166,'0'0'217,"0"0"-217,0 0 0,0 0 75,0 0-15,0 0-21,0 0-12,-9 0-12,9 0 0,0 0-1,0 0 12,0 0-1,0 0-12,0 0-7,0 0-2,0 0-2,0 0-2,0 0 0,0 0-1,0 0-3,0 1 3,0 0-1,0-1-5,0 0-5,0 0-6,0 0 2,0 0-20,0 0-24,0 0-15,0 0-67,0 0-23,0 0-114,1 0-256</inkml:trace>
  <inkml:trace contextRef="#ctx0" brushRef="#br0" timeOffset="76544.2973">5306 6182 649,'0'0'558,"0"0"-558,0 0 0,70-78 91,-51 70-13,4 8-67,0 0-11,4 17-2,-7 5 0,-6 6-23,-10 0 2,-4 2-16,-12-2-23,-8-2 6,-8-5 23,6-7-14,-2-5 1,12-4 31,6-5 15,6 0 9,0 0 122,18 0-12,16 2-65,8 5 2,-2 6 19,-7 4-9,-12 2-32,-12 3-18,-9 2-12,-3 1-3,-27-3-2,-12-2-7,-8-6-34,-7-8-38,10-6-99,6-2-2,21-18-95,16-3-17</inkml:trace>
  <inkml:trace contextRef="#ctx0" brushRef="#br0" timeOffset="76723.7378">5749 6425 1273,'0'0'0,"0"0"0,0 0 17,82-2-17,-55-2-40,4-4-144,-2-1-297</inkml:trace>
  <inkml:trace contextRef="#ctx0" brushRef="#br0" timeOffset="77113.2482">6007 6300 973,'0'0'469,"0"0"-469,0 0 0,0 0 57,31 113 15,-29-52-15,-2-3-11,0 0-42,0-10-1,0-4-3,-6-8-2,3-9-27,-2-9-17,3-7-18,2-11-43,0 0-14,0-17 39,0-17-27,4-10-28,2-7-130,4-6 257,-1-3 7,2 2-76,3 5 79,2 13 97,12 8 78,0 11-52,2 7-5,0 10-36,-5 4-13,-5 8-16,-4 19-28,-10 12-12,-3 2 1,-3 2-14,-11-4-2,-9-8-33,-2-5-41,2-10-48,-1-10-51,10-6-137</inkml:trace>
  <inkml:trace contextRef="#ctx0" brushRef="#br0" timeOffset="77494.9134">6341 6079 1224,'0'0'44,"0"0"-37,0 0 22,30 78 65,-20-22-38,-2 2-16,-4 1-18,-2-5-18,1-8-3,0-9-2,-3-9-21,1-8-43,5-7-14,-3-13-24,3 0 26,5-16 41,2-15 24,3-5 12,3-5 38,0 4 35,2 6 10,-1 8 11,-6 12-22,1 9-26,-4 2-24,4 21-18,-1 11-3,-3 6-2,-1 1-6,0-2-50,-1-4-65,5-7-63,2-7-108,8-10-134</inkml:trace>
  <inkml:trace contextRef="#ctx0" brushRef="#br0" timeOffset="78224.6107">6869 6437 906,'0'0'161,"8"-77"-154,-8 44 68,-2 10-29,-20 12-36,-5 11-10,-3 9-6,0 23 5,6 11-5,8 2-26,7-3-73,9-6-58,9-10-79,18-15 16,7-11 209,3-1 17,2-24 194,0-10 10,-6-2 7,-4-2-70,-3 5-26,-11 9-22,-5 10-34,-7 10-25,-3 5-19,-2 13-15,-14 19-13,0 5 8,-1 5-33,10-6-15,5-4-12,2-9 16,6-10 32,17-11 16,2-2 1,8-8 18,-2-15 59,0-5 10,-2 0-27,-8 1-24,-3 3-1,-8 6-17,-5 5-9,-2 6-9,-3 4-13,0 3-10,0 0 7,0 0 7,0 6 0,0 7 8,-6 4 0,-3 3 1,0 4 0,-3 2 0,1-1 0,2-3 0,4-6 0,3-8-1,2-6-8,0 0-3,0-2 2,0 0 8,9 0 2,-3-6 0,1-5-3,-2 0-16,5-1-32,-1 2 31,3-2 17,3 0 3,3 2 0,0-2 1,4 0 1,-5-3 3,-1-1 10,-1-1-8,-6 2-3,-5 3-1,-4 2-3,0 3-7,0 4-4,-4 3-1,-6 0 3,1 3 9,4 8 13,5 0 12,0 0 6,3-2-1,25-1-30,8-5-125,2-3-540</inkml:trace>
  <inkml:trace contextRef="#ctx0" brushRef="#br0" timeOffset="78709.031">7791 6218 1440,'0'0'55,"33"120"-48,-23-41-7,-10 0 65,0-1-48,-10-6 27,-7-8-28,-5-12-16,-2-15-3,-3-15-64,-3-19-35,1-3-87,0-34-46,8-16-7,12-13 125,9-10 95,2-9 20,22-8 2,9 2 62,5 10 38,2 16 41,-2 21 6,-4 18-60,-8 14-27,3 9-38,-5 9-18,-7 17-4,-6 11 0,-11 4 4,0 3 9,-22-1-11,-3-4-2,5-1-61,6-7-35,14-8-107,0-6-164</inkml:trace>
  <inkml:trace contextRef="#ctx0" brushRef="#br0" timeOffset="79716.4146">8112 6370 175,'0'0'892,"0"0"-892,0 0 5,0 0 34,0 0-6,-39 104-25,36-72 0,3-4-5,0-6-3,10-8 0,4-10-7,-5-4-3,0-7-15,-1-17-59,-3-10 24,-2-3 57,0-2 3,0 3-1,4 9 1,1 5 14,2 8 29,2 11 43,-1 3-51,5 3-33,-6 18 0,1 6 1,-2 2 1,-8-3-3,1-1-1,-2-3-14,1-8-6,4-6 8,1-5 9,3-3 3,4 0 0,4-14 11,-3-5-5,-2 2 2,-4 0 1,-2 7-2,-3 3 0,-2 7-7,1 0 0,2 8-15,2 11 13,3-1 2,3-2 0,2-6 3,-1-3 5,-4-7 10,-1 0 12,5-3 25,-6-14-28,-2-7-18,-4 1-9,-1-4-17,0 4-44,0 7-34,0 9-45,0 7-81,13 0 8,4 9 21,4 6 56,3-3 136,-3-3 131,1-6 30,-3-1-2,-2-2-51,-1 0 66,-2 0-52,-3 0-45,-1 0-46,-1 0 11,-5-2-8,3 0-16,-2-1-15,-2 0-1,-1-4-2,0-3-3,-2-1-6,0 0 6,0 2 0,0 7-2,0 2-6,-7 4 3,2 20 0,1 6 6,4 4 0,0-1-1,16-8-3,5-8-5,0-9 8,5-8-5,-5-2-29,-1-18-16,1-7 25,0-2 14,0-1 14,1 6 13,5 6 49,1 10-12,4 8-11,-2 5-23,-2 22 2,-3 5 13,-7 6 6,-12 2-24,-6-6-9,0-6-4,-9-10 0,-1-9-17,1-9-5,4-4 22,5-20 0,0-10 61,3-2 23,15 0 14,5 2-21,2 4-35,9 5-33,7 5-9,8 8-128,7 7-302</inkml:trace>
  <inkml:trace contextRef="#ctx0" brushRef="#br0" timeOffset="82280.7775">17689 4118 1666,'0'0'80,"0"0"-72,0 0-3,0 0 57,0 0-9,0 0-39,0 0-12,19 0-2,-19 0-27,0 0-17,0 0-77,-4 0-114,-5-5-223</inkml:trace>
  <inkml:trace contextRef="#ctx0" brushRef="#br0" timeOffset="82551.3377">15550 3760 1700,'0'0'0,"0"0"-8,0 0 8,0 0 78,0 0-51,0 0-26,-15 8-1,14-5-4,1 0-46,-3-3-102,3 3-166,3-1-463</inkml:trace>
  <inkml:trace contextRef="#ctx0" brushRef="#br0" timeOffset="82882.0207">16408 5155 1878,'0'0'0,"0"0"-36,0 0 36,0 0 23,0 0-11,0 0-12,10 12-5,-10-9-19,0-2-28,0 1-55,0-2-46,0 0-39,0 0-59,0-5-130</inkml:trace>
  <inkml:trace contextRef="#ctx0" brushRef="#br0" timeOffset="86188.6424">17851 5898 560,'0'0'51,"0"0"-38,0 0 100,0 0 9,0 0-76,0 0 3,0-15 19,2 9 24,8-7-7,7-4 18,11-5 1,8-1-57,4 3-11,1 5-10,-4 8-10,-5 7-8,-9 0-8,-5 22-3,-9 9-1,-9 6-15,-3 5-36,-21 0-12,-9-3 14,0-8-6,2-7 13,6-9 15,10-5 21,5-8 7,10-2 3,0 0 51,16 0 64,14 0-66,8 0-7,7 0 15,-9 12 1,-9 3-7,-18 6-26,-9 0-17,0 4-4,-24 0-4,-16 0-1,-11-4-8,-2-9-31,3-9-46,7-3-67,10-11-21,19-15-99,14-10-223</inkml:trace>
  <inkml:trace contextRef="#ctx0" brushRef="#br0" timeOffset="86346.5265">18350 5954 1181,'0'0'98,"0"0"-98,0 0 0,101-30-1,-66 17-107,-4-1-316</inkml:trace>
  <inkml:trace contextRef="#ctx0" brushRef="#br0" timeOffset="86747.995">18640 5782 1402,'0'0'14,"0"0"-3,0 0 4,29 132 62,-24-54-20,-5 3-33,0-8-15,4-6-8,0-8-1,2-7 0,-1-12-2,1-12-10,-2-9-43,-4-14 1,0-5-61,0-17 10,0-21-45,0-13-26,0-13 89,0-11 20,0-10 36,1-1 31,10 8 33,4 17 109,8 22 46,6 16-83,4 9-22,0 13-14,-5 1-35,-2 8-13,-10 18-4,-13 6-11,-3 9-1,-17-1-5,-15-1-3,-6-5-17,3-5-32,3-9-46,13-8-18,8-10-28,11-2-78,0-7-16,11-15-23</inkml:trace>
  <inkml:trace contextRef="#ctx0" brushRef="#br0" timeOffset="87089.3691">19075 5649 379,'0'0'627,"0"0"-553,0 0 28,0 0 73,0 0-84,0 0-71,19-17-19,-19 70 10,0 12 9,0 4-15,-4-2-4,-5-4-1,1-8-4,5-11-56,3-16-24,0-11 18,0-14 20,3-3 11,12-17 34,7-17 1,1-10 29,-2-3 31,-3 5 26,-2 11-19,-7 11-21,-3 11-6,-4 7-5,0 2-35,3 12-13,4 18-8,1 7-43,4 4-113,4-4-24,2-6-121,6-10-6</inkml:trace>
  <inkml:trace contextRef="#ctx0" brushRef="#br0" timeOffset="87761.6692">19432 6003 534,'0'0'446,"8"-83"-368,-8 47 7,-8 8 17,-11 10-45,-5 10-41,1 8-16,-2 5-3,5 19-1,4 8-5,11 5-22,5-2-28,1-3-18,19-10-24,3-13 40,0-9 15,2 0 46,-2-10 5,-6-11 14,-4 4 36,-7 0 18,-3 9-22,-3 5 0,0 3-10,0 0-41,0 9-3,0 10 3,0 3-2,0-4 0,0-2 1,16-7 1,6-4-18,4-5 13,1 0 5,-1-19 0,-3-7 2,-4-6 3,-5 0 7,-7 0 3,-4 2-11,-3 9-2,0 6-2,0 7-5,-3 8-8,-6 0 2,4 8 0,5 13 10,0 12 1,20 6 16,7 0 18,3-3 6,-6-3 29,-8-5-32,-10-9-32,-6-4-5,0-6-1,0-6-20,-3-3-49,-3 0 3,2-5 13,4-16 32,0-2 15,5-6 7,10-2 15,3-1 13,-3-2-10,-3 1-2,-6 5-4,-5 7-8,-1 7-4,0 14-6,0 0-15,-4 21 0,-3 11 20,3 7 1,4-1 1,0-4 0,5-7 9,10-8 21,0-7-11,3-6-16,6-3-4,5-3-16,4 0-159,-1 0-339</inkml:trace>
  <inkml:trace contextRef="#ctx0" brushRef="#br0" timeOffset="88040.6246">19446 6386 1500,'0'0'0,"133"-12"0,-63 8 13,-9 4-11,-15 0-2,-15 0-95,-13 0-154,-13 5-234</inkml:trace>
  <inkml:trace contextRef="#ctx0" brushRef="#br0" timeOffset="88161.0323">19604 6481 812,'87'-15'0</inkml:trace>
  <inkml:trace contextRef="#ctx0" brushRef="#br0" timeOffset="92867.7833">4882 5679 116,'114'112'21,"5"-3"35,6-5-29,6-4-15,8-11-12,7-10-6,9-10-136</inkml:trace>
  <inkml:trace contextRef="#ctx0" brushRef="#br0" timeOffset="100879.2068">13040 9598 331,'0'0'58,"0"0"-40,0 0 3,0 0-6,0 0 1,0 0-5,0 0 2,25 56-5,-49-51-8,-4-4 0,-4-1-15,4 0-15,-2 0-50,4-7-58</inkml:trace>
  <inkml:trace contextRef="#ctx0" brushRef="#br0" timeOffset="101712.5776">12497 9182 427,'0'0'141,"0"0"-140,0 0 34,0 0 79,0 0 3,0 0-7,-17-18-33,17 14 17,0 1-15,21 0-5,18-3-33,25 2-8,21-3 8,15 2 5,6 1-24,-3-3-3,-11 3 11,-12 1-10,-15 0-13,-13 2-6,-17-2 1,-10 2-2,-13-1 1,-9 2 1,-3-2 3,0 1 4,-13-3-8,-14-1-1,-13 0-10,-10 3 0,-8 2-6,-8 0-2,-5 0-3,-4 9 0,1 1 13,2-1 5,4-1 2,8-1 0,12-4 1,13-2 1,18-1 0,12 0 4,5 0 23,14 0 18,33-3-26,24-8-20,20-3 0,10 0-1,-9 2-1,-12-1 2,-15 7 0,-11 0-2,-14 4 0,-14 0-3,-12 2-3,-10 0-21,-4 0-55,0 0-77,-13 0 51,-11 7 12,-5 0-28,-5 2-34,-1-1 77,-4-1 31,2 0 42,0-2 10,4-5-1,11 0 1,9 0-8,9 0-152</inkml:trace>
  <inkml:trace contextRef="#ctx0" brushRef="#br0" timeOffset="102602.7232">13587 9065 404,'0'0'102,"-88"5"-70,46-3 27,6-2 45,10 0-25,9 0 15,14 0-6,3 0 43,5 0-18,26 0-34,21 0-20,26-2 8,13-3-13,7 0-21,2-2-5,-3 0-2,-6 0-1,-9-1-1,-13 1-3,-17 2-15,-18 5-2,-14-2-4,-14 2 2,-6 0 1,0 0-2,-2 0-1,-19 0-6,-7 0 6,-6 0 2,-7 5-2,1 2 2,3 0-2,1-3 1,3 1-1,2 1-3,-2-1 0,8-2 0,2 0 1,10-2-3,7 1 1,3-2 4,3 0-3,0 0-4,0 0-16,18 0-27,12 0-98,7 0-188,2-5-563</inkml:trace>
  <inkml:trace contextRef="#ctx0" brushRef="#br0" timeOffset="106682.6799">10829 12676 1248,'0'0'68,"0"0"-63,0 0-5,0 0 49,0 0 38,0 0-45,0 0-22,8 0-1,-8 0 10,0 0 5,0 0-1,0-2-7,0 1-3,0 1-5,0 0-2,0 0-7,2 0-1,-2 0-7,0 0 1,0 0-2,0 0 2,0 0-4,0 0-5,0-2-32,6-1-33,14-1-47,13-1-131,18-5-229</inkml:trace>
  <inkml:trace contextRef="#ctx0" brushRef="#br0" timeOffset="107274.5984">19527 13007 1178,'0'0'53,"0"0"-53,0 0 0,0 0 0,0 0 25,0 0-4,4 2-21,-4-2-17,0 3-59,0-1-50,0-2-123,0 0-236</inkml:trace>
  <inkml:trace contextRef="#ctx0" brushRef="#br0" timeOffset="112450.3183">7685 10910 416,'0'0'396,"0"0"-362,0 0 84,0 0-42,0 0-40,0 0 11,0 0-4,21 21 0,-14-14 4,1-2 16,1 0 12,-2 2-24,3-5-17,-2 1-8,6 1-2,-2 0-5,1 0-8,2 2-1,-5 0-1,1-1-3,0-2-2,-3 3-2,0-3 0,-4-1 1,2 1-2,-5-1-1,2-1 0,-3 1 0,0-2 0,0 1 2,0-1-1,0 0 2,0 0 0,0 0-2,0 0-1,0 0 0,0 0 0,0 0 0,0 0 0,0 0 0,0 0 0,0 0 0,0 0 1,0 0 1,0 0-1,0 0-1,0 0 3,5 0 0,0 0-3,3-6 0,1 1-1,0 1 0,0-1 1,1-2 0,1 3 0,0-2 1,3 0-1,0 1 1,-1-2-1,1 3 1,-6-1 0,-2 4 2,-3 0 1,-3-1 0,0 2-3,0 0-1,0 0-3,0 0-2,0 6 3,0 12 2,-1 8 0,-8 3 0,2 2 0,-4 0 0,0-2 0,4-6 0,1-4-1,3-7 0,2-3 0,1-6 1,0-1 0,0-2 1,0 0 0,0 0 3,0 0 3,6-8-3,5-4-2,5-4-1,0-1 0,2 2 0,-3-1 0,-3 2 1,-3 3 1,-2 5 3,-3 3 4,-2-1-1,0 4-3,-2 0-4,0 0-1,0 0-1,4 0-4,-1 4-1,0 8 3,0 2 1,-3 3 1,0 1 1,0-3-1,0-1 0,-1-3 0,-4 0 0,2-5-1,-1-3 0,4-1-2,0-2 0,0 0 2,0 0-7,9 0 4,4-5-3,5-1 4,0-2 3,-3 3-1,-2 1 1,-4 1 1,-4 0-1,-1 1 0,-2 2 1,-2 0 0,0 0-1,0 0-1,0 0 0,0 0-4,0 0 1,0 3 4,0 5 0,0-2 0,0 0 0,0-1 0,0-2-1,0 0 1,0-3 0,0 2 0,0-2 0,0 2 0,0-1 0,0 1 0,0 0 0,0 1 1,6 2 1,3 0 1,2 0 2,4 1 7,-3 2-2,-1-2 3,2 0-7,-2-1-3,-5-2-2,4 1 0,-4-2 0,-3 1-1,-2-3 0,0 0 0,-1 0 0,0 0-1,0 0 1,0 0 0,0 0-2,0 0 1,0 0-9,0 0-5,0 0 4,0 0 3,0 0 3,0 0 0,0 0-3,0 0-2,0 0 0,0 0 2,-2-5 5,0 1 1,1-2 1,1 4 1,0-3 1,0 1 0,0 1 0,0-1-1,0 1 2,0 1-2,0-1 1,0 1 0,0 1-1,0 1 0,0 0 1,0 0 0,0-1 0,1 0 0,2-1 1,2-1 1,-2 1-1,3-2 0,0 2-1,-2-1 2,1-1-2,1 0 3,-2 1 0,2-2 4,3 0-3,2-2 3,3 1-4,1-2 2,2-1-2,-4 2 6,-4 1 0,-2 3 0,-5 3-4,-2 0-2,0 0-3,0 0-1,0 0-6,0 0 0,0 0 5,0 0 1,0 3 0,0 0 0,0 0 0,0-2 1,0 2-1,0 0 0,0 2 0,0 2-1,0 2 1,0 1 1,0-1-1,0 2 0,3-3 0,-2 0 0,1 0 0,1 1 0,-1 4 0,-1 3 0,1 5 2,-1 1-2,-1 2 1,0 1 0,0-4 0,0-6 0,-9-2 0,3-4-1,4-6 0,-2 0 0,3-3 0,-1 0-1,0 0-2,-2 0 3,0-3 0,-2-8 0,0-3-2,2-2 0,2-4-3,2 0-1,0-2 2,7 4-1,8 0 5,3 4 1,-2 2 4,1 2-4,-2 6 0,-2-3 1,-1 3-1,1 1-1,4 0 1,1 3-1,0 0 1,0 0-1,-3 2 2,-4 7-1,-3 3 1,-2 2-1,-3 2-2,-3 1 1,0 2 0,0-1 1,0 0-1,-6-3 1,-3-3-1,-3-1-3,2-5 3,1 1 0,2-5-4,2-2-5,3 0 3,1 0-2,-1 0 1,1-4 5,1-10 0,0-3 1,0-1-9,1-1 6,11 2 4,-1 5 1,-1 6 12,2 3-4,-3 3-4,0 0-1,1 0-4,1 6 0,-1 8 1,1 4 1,-6-1 7,0 0-4,-5 2-2,0-4-3,0 0 1,0-1-1,-7-2 0,-5 0-2,0-3 2,0-1 0,-3 0-11,3-3-6,2-1-1,4-1 8,4-3 3,2 2 3,0-2 3,0 0 1,0 0 0,0 0 0,0 0 0,0 0-1,0 0 1,0 2 0,0-2 0,0 0-1,0 3-2,3-1 3,9 2 8,2 4 18,2-2 0,-3 2 0,2 1-5,-1-3-2,-4 2 4,2-2-14,-3 0-6,0 1-1,-2-2-1,-2 1-1,-4-3 0,-1-2 0,2-1 0,-2 0-2,0 0 1,0 0-1,0 0-9,0 0-6,0 0 2,0 0 3,0 0-2,2 0 2,2 0-6,0-8-12,2-4 13,3 3 14,-4 0 3,2 2-1,-2 1 0,-2-1 1,1 1 2,-1-1-1,4-1 0,-1-3-1,2 1 3,0 0 9,0 3 4,-3 3 3,-2 1 3,-3 3-10,0 0 4,0 0-6,0 0-9,0 0 2,-3 3-2,-6 11 0,-6 1 3,0 3 0,-3-1-1,0 2 2,1 1-5,2-5 0,4 2 0,2-1 1,3-2-1,2 2 0,1-2 1,0-5-1,3 1 0,-2-4 0,2-5 0,0-1 0,0 0 2,0 0 0,0 0 2,0 0 1,0 0-4,0 0 1,0 0 0,0 0-2,0 0 0,0-3-21,0-5-28,5-1-50,8 3-100,4-3-139,1 4-148</inkml:trace>
  <inkml:trace contextRef="#ctx0" brushRef="#br0" timeOffset="112870.5129">8923 11514 795,'0'0'272,"0"0"-200,0 0 130,0 0-50,0 0-94,0 0-18,0 0 1,-8 0 8,-2 25 7,-3 3-13,4 3-20,0 0-13,-1-1 3,5-5-11,-3-1-4,2-6 2,0-4-2,1-6-8,2-2-30,1-3-56,1-3-20,1 0-7,0-2-64,0-10-63,0-1 20,0 1 95,3 2-3,0 3 138,2 2 35,-2-1 104,-1 4 8,-2 0 47,1 1-43,1 1-17,1 0-6,4 0-50,5 1-14,6 11 5,6 0-18,6 5-24,12 2-27,17 9-4,17 3-248,4-2-896</inkml:trace>
  <inkml:trace contextRef="#ctx0" brushRef="#br0" timeOffset="117118.5989">10953 12158 1261,'0'0'76,"0"0"-66,0 0 84,0 0-5,0 0 7,0 0-61,0 0-11,0 5 2,0-3-2,0-2 5,0 0-8,0 2-7,0-2-9,0 0-3,0 0-2,0 0-1,0 0-19,-1 0-43,-4 0-36,-6 0-108,-2-5-109,0-3-269</inkml:trace>
  <inkml:trace contextRef="#ctx0" brushRef="#br0" timeOffset="117492.1278">8899 11554 651,'0'0'228,"0"0"-226,0 0 1,0 0-3,0 0-74,0 0-250</inkml:trace>
  <inkml:trace contextRef="#ctx0" brushRef="#br0" timeOffset="117942.8679">9728 13447 453,'0'0'966,"0"0"-955,0 0-9,0 0 16,0 0 37,0 0-39,12 11-16,-12-10-3,6-1-104,5 0-204,2 0-485</inkml:trace>
  <inkml:trace contextRef="#ctx0" brushRef="#br0" timeOffset="123956.9714">1210 8536 906,'0'0'104,"0"0"-93,0 0 93,0 0-20,0 0-42,0 0-19,0 0-7,-1 7-7,1-5 17,0 3 23,0-4 3,0 1-7,0-2-17,0 0 0,0 0 0,0 0-10,0 0-6,0 1-4,0 2-6,0 7 0,0-1 2,0 1-3,0 2 0,0-3-1,0-1 1,0 0 0,0-1-1,0 3 2,0-1 5,0 5 8,0 1 3,0 5 2,0 6-4,1 10 4,5 8 4,0 5 6,-3 1-16,3 0-8,-5-1 2,4-6-7,-2-6 5,0-6-4,-1-7-2,3-9 1,-5-2-1,3-6 0,-3-5 0,0 1 2,0-3 0,0 0-1,0 0 2,0 0 0,0 0 1,2 0-3,-2 0 4,0 0-4,0 0 2,0 0-3,0-3 0,0-7 0,-10-5-3,-4 3 1,-10 1-2,-6 3 2,-9 5-1,-8 3-2,-6 8 2,-5 16 1,0 14 0,3 12 0,7 18 1,8 11 1,7 4 0,9 5 4,14-6-3,10-5 1,3-6-1,28-7 9,17-11-3,19-11 1,21-7 2,17-13-1,21-10-2,10-12-2,0 0 4,-8-21 3,-18-13-7,-23-10 7,-23-7 2,-18-13-9,-28-7 0,-18-7-5,-15-9-1,-31-7 1,-17-1 0,-11 6-2,-5 12-4,-9 18-6,-2 14-3,2 15-1,10 14-7,14 9-16,18 7-22,13 4-33,13 16-41,9 6-23,11 7-46,0 1-241</inkml:trace>
  <inkml:trace contextRef="#ctx0" brushRef="#br0" timeOffset="124502.5145">1118 9499 722,'0'0'81,"0"0"-47,0 0 173,0 0-79,-26-71-34,29 57 37,15 5-67,9 3-38,4 6 6,-1 0 9,-6 3-27,-6 13-9,-11 5-5,-7 4-5,0 0 0,-13 1-27,-14-2-14,-1-4-6,1-5 0,10-2 5,8-7 22,9-4 25,0-2 12,3 0 92,14 2-38,5 2-9,2 2 13,0 5-8,-8 5-27,-6 3-19,-5 2-3,-5 4-5,-5-1-8,-18-4-1,-7-6-30,-3-11-48,-1-3-45,8 0-83,10-20-35,16-6-158</inkml:trace>
  <inkml:trace contextRef="#ctx0" brushRef="#br0" timeOffset="125222.4862">1416 9515 1296,'0'0'66,"0"0"-62,30 73 113,-27-27-32,-3 5-46,0 0-7,0-4-21,-3-6-8,0-10-3,1-10-4,1-7-16,1-9-45,0-5-41,0-2-24,0-22 31,0-10 3,0-12 52,0-8 37,0-1 7,1-1 0,4 8 44,8 9 21,-1 10 19,3 10-12,0 9 5,-2 10-26,2 2-41,-3 23-5,-3 8-1,-9 4-3,0-1-1,-9-4-18,-9-6-34,-1-9-44,0-11-52,8-6-48,8-4-52,3-20 17,3-2 31,18-6 200,4-1 47,5-4 68,-4-4-49,2 0-34,-7 0 29,-8 9 21,-4 10 52,-3 11-13,-6 5 6,0 6-30,3 13-53,0 20-38,0 11 20,3 4 20,-2 2-25,1-3-15,-5-6-5,0-6-1,0-9-1,0-9-18,0-12-49,0-5 4,0-3 38,0-19 26,0-4 5,0-1 45,0 4 33,12 5-2,1 5 8,4 10-16,1 3-29,1 4-27,0 18-5,-4 9 1,-7-1-3,-8 5-7,0-6-3,0-7 0,0-2-31,0-13-87,4-5-161,8-2-411</inkml:trace>
  <inkml:trace contextRef="#ctx0" brushRef="#br0" timeOffset="126182.7718">3615 8891 1070,'0'0'183,"0"0"-176,0 0 4,16 73 119,-13-25-54,0 2-26,-2-2-10,1-4-17,-1-8-16,1-8-6,2-6 0,-1-8-1,0-5 2,-3-8-2,0-1 0,0 0 1,0 0 0,0 0 2,0-4 0,0-9-1,-10 1-1,-4 0-1,-8 0 0,-8 7 0,-10 5 0,-8 0 0,-4 21 0,-2 20 0,-1 18 4,12 16 7,4 15 16,15 8 4,14 6 5,10-4-3,11-5-10,27-12-2,15-15-5,15-13-5,14-15-1,18-15 2,11-17-5,3-8-1,2-17 13,-7-24 0,-9-15-14,-20-15-2,-24-10 1,-24-10-1,-29-4-3,-11 1-1,-34 4-10,-15 11 1,-10 15-2,0 18-10,-9 19 2,-2 18 5,-1 9-3,2 7-1,11 22-24,13 8-26,18 5-68,22 3-71,13 0-32,4-4-290</inkml:trace>
  <inkml:trace contextRef="#ctx0" brushRef="#br0" timeOffset="126790.5306">3483 9576 901,'0'0'44,"0"0"61,0 0 75,0 0-105,0 0-27,0 0-11,21-32-20,-18 32-15,0 0-2,1 3-1,0 7-3,-3 1 3,-1 5-3,0 0-10,0-1-11,-5 1-5,-2-3 13,2-3 10,4-1 6,1-2 1,1 5 25,16 0 49,2 3-15,-2 0-8,1 1 0,-11-3-17,-2 3-13,-5-3-10,0-2-9,-9 0-2,-15 0-12,-2-5-20,-6-5-52,2-1-58,9 0-37,5-11-86,12-4-167</inkml:trace>
  <inkml:trace contextRef="#ctx0" brushRef="#br0" timeOffset="127166.5247">3717 9657 983,'0'0'63,"0"0"12,14 93 101,-7-47-46,-4-1-71,0-1-2,0-5-24,-3-5-22,0-5-9,0-7-2,0-10 0,0-5-6,0-7-56,0 0-26,-6-17-4,-1-12 32,2-9-13,4-8 1,1-5 21,0-3 33,0 4 7,0 9 11,13 13 74,1 10-12,2 10-4,-2 6-2,5 2-25,-1 8-17,-5 14-6,-5 3-8,-8 2 0,0-2-50,-11-4-24,-2-6-23,-1-5-136,8-10-126</inkml:trace>
  <inkml:trace contextRef="#ctx0" brushRef="#br0" timeOffset="127473.7167">3929 9651 712,'0'0'161,"0"0"-109,0 0 121,0 0-46,0 0-43,0 0-52,70-53-32,-80 77-1,-5 5 1,4 2 0,2 1-1,5-6 0,2-6-2,2-8-29,0-7 14,0-5 14,2 0 4,7-8 5,3-4 6,0-5 17,0 3 26,0 4 25,-3 5-30,1 4-11,-2 1-17,0 0-12,1 9-5,-1 8-2,-2 2-2,0-2 0,-3 0-13,-2-5-87,-1-2-114,0-6-236</inkml:trace>
  <inkml:trace contextRef="#ctx0" brushRef="#br0" timeOffset="128388.7323">1061 8448 346,'0'0'368,"0"0"-271,131 29 135,-18-5-55,32 6-62,30-4-10,14 1-55,11-1-22,0-1-7,7-3 2,-4-3-6,-9-2-11,-10-5-6,-24 1-1,-33-2-1,-36-1 0,-34-1 0,-30-6-24,-14 0-26,-13-3 0,0 0-36,0 0 21,0 0 4,-9 0 25,-1 0 19,4 0 12,0 0-3,0 0-14,-4 0-61,-1 2-142,2 0-137</inkml:trace>
  <inkml:trace contextRef="#ctx0" brushRef="#br0" timeOffset="129215.0558">1662 10057 281,'0'0'669,"0"0"-639,0 0-1,0 0 112,0 0-50,0 0-29,-86-14-6,75 45-9,3 10-17,1 4-1,3 2-9,1-3-9,3-7-5,0-6-3,0-7 2,3-3 4,13-7 6,6-1 10,11-1 15,15-1-7,23 0 14,21-3-11,33 3 3,28 1-2,30 2-24,28 3 16,10-1 2,1 0-9,-8-3-17,-19-2 8,-29 2-5,-29-1 1,-30 5-3,-22-2-4,-22-1 1,-19-2-3,-14-6-4,-15 0 0,-5-4-1,-5-2-3,-5 0 3,0-6 1,0-21-14,-16-15 0,-11-11 17,1-9 0,1-5 1,12-11 0,11-11 1,2-12-3,18-10 2,12 1-8,-2 13 3,-5 26 4,-7 27-2,-4 35-21,7 15-92,5 36-137,4 14-175</inkml:trace>
  <inkml:trace contextRef="#ctx0" brushRef="#br0" timeOffset="130990.0482">9048 13046 798,'216'0'0,"1"0"-141,-3-9-132,-8-14-24</inkml:trace>
  <inkml:trace contextRef="#ctx0" brushRef="#br0" timeOffset="133468.3029">9894 13387 271,'0'0'0,"0"0"-23,0 0-194,0 0 217,0 0 364,34-75-220,-43 67-84,-1 1-39,-3 3-2,-1-1-1,0 2-8,-2 1-10,-2 2-33,2-3-81,0 0-165</inkml:trace>
  <inkml:trace contextRef="#ctx0" brushRef="#br0" timeOffset="142203.7272">10368 11436 1157,'0'0'37,"0"0"-35,0 0 29,0 0 97,0 0-60,0 0-53,0 0-12,6 0-3,-6 0-4,0 0 2,0 0-10,0 0-70,0 3-71,0-3-104,0 0-460</inkml:trace>
  <inkml:trace contextRef="#ctx0" brushRef="#br0" timeOffset="142464.8249">8453 11659 809,'0'0'143,"0"0"-102,0 0 67,0 0-60,0 0-41,0 0-7,-3 10-18,3-7-280</inkml:trace>
  <inkml:trace contextRef="#ctx0" brushRef="#br0" timeOffset="143987.1313">11038 11064 902,'0'0'67,"0"0"-46,0 0 111,0 0-40,0 0-38,0 0-31,-21 3-2,-5 14-2,-12 9 4,-12 10-1,-10 5-4,-3 5-5,-9 3-5,5-3 13,1-2-3,11-9-3,12-6 4,12-9 8,11-4-4,10-5-3,4-5 4,3-1 0,2-2 8,1-3-5,0 0-2,0 0-5,0 0-12,0 0 10,0 0-8,0 0-8,-2 0 1,1 3 1,-2-2-1,0 1 0,1 1-2,1-2 0,-3 1-1,3-1 1,1 0-1,-3 2-23,3-3-64,-7 0-80,-4 0-152,-7-4-432</inkml:trace>
  <inkml:trace contextRef="#ctx0" brushRef="#br0" timeOffset="144783.8901">7864 11335 1001,'0'0'128,"0"0"-69,0 0 145,0 0-72,0 0-25,125 61-11,-56-26-25,4 3-16,1 3-14,-6 0-2,-6-2 4,-11-4-19,-11-6-10,-10-7 2,-9-8-9,-9-2-5,-6-6-1,-3-4 0,-3-2-1,0 0 0,0 0-2,0 0-4,0 0-12,0-6-18,0-5-23,0-3-28,0 0-90,0 4-193,0 5-553</inkml:trace>
  <inkml:trace contextRef="#ctx0" brushRef="#br0" timeOffset="145638.1352">9506 13182 345,'0'0'609,"0"0"-551,0 0 52,0 0 45,0 0-3,0 0-74,0-17-19,0 34-14,6 18 1,8 12 36,-6 11-31,-6 7-27,-2 6-4,0 5 2,-9 2-6,-1-3 7,1-1-6,1-6-4,2-9 9,-1-6-10,5-13-4,1-9-1,1-6 1,0-6-4,0-8 0,0-2-2,0-4 0,0-3 0,0-2-1,-2 0 1,2 0 0,0 0 1,0 0-1,0 0 1,0 0-3,0 0 0,0 0-3,0 0-8,0-2-4,0-6-14,0-3-25,0-1-29,0-5-85,17 3-103,8-1-135</inkml:trace>
  <inkml:trace contextRef="#ctx0" brushRef="#br0" timeOffset="150162.6247">11162 12187 842,'0'0'160,"0"0"-122,0 0 58,0 0 13,0 0 27,0 0-91,0 0-40,0 6-5,0-3 0,0 2-11,0 1-107,-6 1-82,-6-3-257</inkml:trace>
  <inkml:trace contextRef="#ctx0" brushRef="#br0" timeOffset="151400.7432">11159 12209 1307,'0'0'10,"0"0"0,0 0-7,0 0 91,0 0-47,0 0-38,1 14-8,-1-14 1,0 1-2,0-1 1,0 2-1,0-2-2,0 0-1,0 0-50,0 0-44,4 0-60,0 0-113,2 0-104</inkml:trace>
  <inkml:trace contextRef="#ctx0" brushRef="#br0" timeOffset="153303.4453">8887 11301 573,'0'0'480,"0"0"-472,0 0-2,0 0 23,0 0 50,0 0-56,0 0-15,0 0 0,0 0-1,0 0-4,-2 0-1,2 0 0,0 0 2,0 0-2,0 0 2,0 0-2,0 0 1,0 0-3,0 0 0,0 0 0,0 0 1,0 0-1,0 0 2,0 0-2,0 0 0,0 0 1,0 0-1,0 0 0,0 0-1,0 0 1,0 0 0,0 0 0,0 0 0,0 0-1,0 0 1,0 0 0,0 0-1,0 0 0,0 0 1,0 0 0,0 0 0,0 0 0,0 0 0,-1 0 0,1 0 1,0 0-1,0 0 0,0 0 0,0 0 0,0 0 1,0 0-1,0 0 0,-1 0 0,1 0 0,-2 0 0,1 0 0,-1 2 0,1-1 0,1 0 0,0-1 0,0 0 0,0 0 0,0 0 0,0 0 0,0 0 0,0 0 0,0 2 1,0-2-1,0 0 0,-2 0 0,2 0 0,-1 1 0,-2 2 0,-4 4-1,0-1-42,1 0-103,-1-1-238</inkml:trace>
  <inkml:trace contextRef="#ctx0" brushRef="#br0" timeOffset="158079.0995">792 12830 502,'0'0'270,"0"0"-236,0 0 32,0 0 80,0 0-42,0 0-46,0 0 2,-22 0-12,23 0-9,13 0-18,14 4 8,8 0 0,7-1-10,-1-2-3,-2-1 1,-4 0-3,-2 0-5,-7 0-4,-3 0-1,-9 0-3,-7 0 0,-4 0-1,-4 0 1,0 0 2,0 0-3,0 0-2,0 5-7,-15 9 5,-6 6-1,-7 4-9,-6 4-16,-4-2 2,-4 1-6,-2-4 22,3-3 7,6-3 2,9-5 3,4-7 0,13-1 0,3-4 13,6 0 45,0 0 6,0 0-13,0 0-10,3 0-25,12 0-12,6 1-1,1 4-1,2 3 4,3 0-1,3 1-3,0-1 0,1-2-1,-4-2-1,-5 1 0,0-5-2,-5 4-20,1-3-68,1-1-82,2 0-84,4 0-251</inkml:trace>
  <inkml:trace contextRef="#ctx0" brushRef="#br0" timeOffset="158304.5448">1250 13065 1304,'0'0'155,"0"0"-151,0 0 72,0 0 40,0 0-27,0 114-27,-5-63-32,-3-1-13,-4-5-8,0-6-7,0-9-2,6-8-2,3-10-43,3-7-73,0-5-92,12-3-113,9-18-247</inkml:trace>
  <inkml:trace contextRef="#ctx0" brushRef="#br0" timeOffset="158561.8914">1523 13093 1015,'0'0'177,"0"0"-169,0 0 121,0 0 13,82-9-75,-59 9-37,-4-2-19,4 1-6,-1-1-5,3-1-4,-1 0-73,1 2-140,-8-3-120</inkml:trace>
  <inkml:trace contextRef="#ctx0" brushRef="#br0" timeOffset="158739.9013">1559 13212 1238,'0'0'141,"0"0"-141,0 0 76,0 0 7,0 0-63,0 0-20,76 10 0,-28-10-87,2-3-152,-3-12-150,-1-4-442</inkml:trace>
  <inkml:trace contextRef="#ctx0" brushRef="#br0" timeOffset="159194.9543">2050 12964 392,'0'0'835,"0"0"-807,0 0 23,0 0 96,0 0-74,83-25-39,-55 25-11,0-2 9,-3 2-11,-1 0-10,-5 0 0,-4 0-1,-3 0-6,-5 0-1,-4 0-3,-3 0 0,0 0-5,0 0 0,-5 8-6,-12 8 7,-6 1 2,-5 2-1,-5 1-1,-1 3 1,3-2 1,11-1 0,9-9-1,6-5-1,5-3 2,0-3 1,0 0 1,12 0 2,1 0 4,2 0 4,2 0-2,0-3 1,0 1-1,4 2-3,1 0 0,-1 0-4,0 0 0,4 0-1,-4 5-3,-1 4-17,1-1-81,1 3-90,-6-3-106,-1 0-223</inkml:trace>
  <inkml:trace contextRef="#ctx0" brushRef="#br0" timeOffset="159497.9892">2417 13128 217,'0'0'1002,"0"0"-929,0 0 20,0 0 50,0 0-70,0 0-50,70-36-16,-57 48 1,-5 5-8,-4 5-3,-4 0-2,0 2 1,-10 0-5,-13-1-1,1-2-9,2-4-2,1-4 2,9-3 12,5-5 7,5-3 0,0-1 1,0 1 23,18-1 9,11 0-17,8-1-16,12 0-2,6 0-123,5-9-220,-1-3-347</inkml:trace>
  <inkml:trace contextRef="#ctx0" brushRef="#br0" timeOffset="159725.3529">2946 13089 1229,'0'0'76,"0"0"-41,0 0 109,0 0-46,106-7-74,-79 7-24,-3 0 0,-6 0-60,-6 2-186,-5 1-256</inkml:trace>
  <inkml:trace contextRef="#ctx0" brushRef="#br0" timeOffset="159880.1674">2991 13221 927,'0'0'618,"0"0"-602,0 0 36,0 0 56,0 0-81,0 0-27,91-6-86,-66-2-127,1-6-319</inkml:trace>
  <inkml:trace contextRef="#ctx0" brushRef="#br0" timeOffset="160328.9665">3434 13009 1211,'0'0'77,"0"0"32,0 0 58,0 0-57,85-17-67,-55 17-14,3 0-3,-3 0-12,-2 0-9,-4 0-4,-4 0 0,-4 0-2,-6 0 0,-6 0-4,-4 1-25,0 8-31,-14 5 0,-15 6 35,-2 5-14,-5 3-8,0-2 10,0-1 8,8-3 22,7-8 6,11-6 2,8-5 4,2-3 16,0 0 34,9 0 15,9 0-24,3-2-12,1-1-10,1 0-9,-2-2-11,-2-1 1,5 3-2,-9 0-2,4 3 0,-3 0-1,-2 0-7,7 0-38,0 0-71,6 14-109,-3-2-108,5 2-303</inkml:trace>
  <inkml:trace contextRef="#ctx0" brushRef="#br0" timeOffset="160762.8511">3920 13237 972,'0'0'93,"0"0"-19,0 0 93,0 0-31,0 0-60,33-75-7,-18 68-12,7 2-11,-1 3-10,2 2-12,-1 0-11,-1 6-8,-5 7-4,-4 2-1,-6 4 0,-6 2-2,0 0-3,-13 0-31,-13-2-5,-10 0-11,2-7-9,0-2 10,14-6 23,7-3 10,12-1 18,1 0 25,10-8 63,17-6-4,7 1-31,6 4 4,1 4-19,-7 5-6,-4 0-13,-6 5-11,-12 10 5,-2 7-10,-10 3-2,-5 5-1,-24-1-1,-14 0-5,-11-2-16,-7-8-14,-5-3-19,-1-5-48,4-8-38,5-3-43,3 0-89,3 0-188</inkml:trace>
  <inkml:trace contextRef="#ctx0" brushRef="#br0" timeOffset="161303.3108">1489 13520 311,'0'0'788,"0"0"-764,0 0 10,0 0 128,0 0-24,122-5-49,-14-1 13,30-2 7,22 0-51,9-2-2,2 6 4,0 1 3,-11 0-17,-11 3-39,-17 0-7,-21 0 0,-20 0 0,-23 0 0,-27 2 0,-20 0 0,-15 0 0,-6-2 0,-1 4-32,-25-3-31,-9 1 18,-10 2-10,-7 0-21,-10 3-42,-6 6-38,-11 4-51,-9 3-35,-5 2-165</inkml:trace>
  <inkml:trace contextRef="#ctx0" brushRef="#br0" timeOffset="161656.0037">1565 13750 1198,'0'0'146,"0"0"-27,0 0 69,86 0-61,-4-3-57,23-1-10,20-1 12,11 2-10,7 1-57,6-1-5,5-1 0,-6-6 0,-9 3 0,-16-3 0,-23 4 0,-26 3 0,-24 2 0,-23 1 0,-13 0 0,-11 0 0,-1 0 0,-2 0 0,0 0-8,0 0-56,0 0-11,-5-5-15,-9 1-91,-3-1-108,1-2-76,0 2-162</inkml:trace>
  <inkml:trace contextRef="#ctx0" brushRef="#br0" timeOffset="171571.7644">4759 12968 1293,'0'0'57,"0"0"-46,0 0 108,101 0-14,-71 0-60,-3 0-28,-5 4-13,-4-1-4,-8 5-20,-4-5-70,-3 4-77,-3 3-65,0 1-148,-13 1-143</inkml:trace>
  <inkml:trace contextRef="#ctx0" brushRef="#br0" timeOffset="171718.6496">4712 13226 1020,'0'0'184,"0"0"-140,0 0 110,0 0-28,109 1-67,-70-1-53,-2 0-6,0 0-41,2 0-146,0 2-246</inkml:trace>
  <inkml:trace contextRef="#ctx0" brushRef="#br0" timeOffset="172215.3938">5427 12950 1106,'0'0'243,"0"0"-242,0 0-1,0 0 76,94-6-2,-51 6-37,-3 0-7,-4 0-10,-5 0-6,-5 0-4,-6 1-4,-6 1-5,-4 1-1,-5-2-2,-5 2-1,0 4-20,-3 5-13,-18 10 22,-7 6 5,-5 6 7,-5 2 2,0 4-1,5-5 1,6-7 2,11-9-2,5-9 1,7-6-1,4-4 3,0 0 24,0 0 15,10 0 1,7-4-14,4-4-12,7-1-13,0 6 0,3 0-1,2 3-3,-1 0 0,-4 0-1,-3 0-3,-5 6-17,2 1-56,-1-1-66,-3-4-191,3 0-406</inkml:trace>
  <inkml:trace contextRef="#ctx0" brushRef="#br0" timeOffset="172905.6826">5994 13244 1404,'0'0'65,"0"0"-61,0 0 9,0 0 11,0 0-13,0 0 0,40 70-5,-27-50-6,-1-2 1,3-4-1,3-5 0,4-7-4,2-2-25,-3 0 6,1 0-3,-4-10-9,-4-2-15,-5-4 30,-2 1 11,-6-2 8,1 0 1,-2 2 4,0 4 4,0 1 7,0 5 13,0 0-16,0 5-2,0 0 4,0 0-1,0-1-3,0 1-1,0 0 2,0 0 3,0 0-1,0 0 1,0 0-1,0 0 2,0 0-2,0 1 5,0 10-2,0 9 8,0 9 7,0 10 8,3 7-4,-3 10 9,5 4-13,-5 0-10,0-7 1,0-6-8,0-11 0,-2-8-8,-4-9-6,3-6 0,1-6-2,2-3-36,0-4-73,0 0-127,5-3-177</inkml:trace>
  <inkml:trace contextRef="#ctx0" brushRef="#br0" timeOffset="174568.4335">5928 13275 346,'0'0'409,"0"0"-353,0 0-39,0 0 85,0 0 14,0 0-57,6 22-12,13 0 20,1 3-6,3 1-26,-2-4-3,-4-3-6,-1-4-3,-2-5-16,2-1-4,-2-4 0,9-5-3,1 0-49,0 0-38,-3-5-15,3-10-10,-2 1-20,-5-3 13,-1-1 50,-9 4 51,-2 2 18,-5 0 17,0 3 39,0 3 27,-8 0-12,1 5 7,-2 1 11,3 0-23,0 3-7,0 16-9,0 4-13,-3 8-22,2 2-8,-2 3-7,0-1 0,-3-2-48,4 1-51,-2-5-45,3-5-134,2-5-73</inkml:trace>
  <inkml:trace contextRef="#ctx0" brushRef="#br0" timeOffset="174827.7131">6122 13609 534,'0'0'220,"0"0"-220,0 0 0,0 0-1,0 0-8,0 0-199</inkml:trace>
  <inkml:trace contextRef="#ctx0" brushRef="#br0" timeOffset="180651.8022">2459 14459 1057,'0'0'138,"0"0"-123,0 0 58,0 0 78,0 0-73,0 0-65,0 0-10,-14 113 22,14-37 6,3 2-21,-3-7-4,0-6-5,0-11-1,0-9-2,0-13-4,0-13-50,2-13-51,-2-6-32,0-18 48,0-17 8,0-14-40,0-5 90,0-8 33,0-6 6,0-5 12,14 6 45,4 7 10,10 8 17,7 11-19,5 10-12,2 14-16,1 12-14,-2 5-12,-6 18-6,-11 19-8,-13 8 3,-11 8-1,0 1-5,-30 1-2,-12-5-12,-10-7-7,-3-10-20,3-10-11,14-12 9,10-8 36,14-3 7,11 0 38,3-14 28,2 0 16,20 2-40,14 5-18,10 7 13,8 0-12,0 19 8,-1 7-18,-14 6-3,-12 9-10,-18 2 0,-9 8-2,-18 2-3,-25-2 2,-17-7-26,-10-13-31,-3-16-16,6-10-17,15-5 29,11-13 43,13-11 19,19-7 2,9 0 21,0-1-17,32 0-6,12 7-47,14 7-125,8 5-158,5 4-190</inkml:trace>
  <inkml:trace contextRef="#ctx0" brushRef="#br0" timeOffset="181813.543">3077 14919 429,'0'0'644,"0"0"-605,-9-76-7,-16 57 97,-3 6-40,-5 6-78,3 7-7,5 0-4,1 13-3,2 17-2,8 13 0,5 8 4,2 3 1,7-2-2,0-12-1,13-10 0,4-15-17,3-13-34,3-2 17,-1-16 26,-1-14 0,0-7 11,-9-5 6,0 5 21,-5 6 13,-5 9 8,-1 11-18,-1 10-4,2 1-25,-1 16-1,4 16-6,-1 10 6,2 3-1,0-5 0,5-6-10,2-13-34,3-10 1,5-11-10,3 0-6,0-25 27,0-12 31,0-12 2,-2-2 26,1-6 16,-3-2-3,0-2-2,-7-2-4,-3-1 0,-10 2-19,0 12 17,0 19-10,-8 15 14,0 16-23,-1 13-12,-1 29-18,1 22 15,4 11-3,5 5-21,0 2-12,8-5 15,10-8-19,3-12 18,7-15-27,9-20-8,2-11 34,3-11 21,-1-2 5,-5-21 7,-4-8 25,-7-4 25,-10-2-5,-7 3-29,-8 1 8,0 4 4,-18 8 11,-6 10-20,-8 11-26,-2 4 0,4 27-12,6 12 10,8 6-4,7 1 5,7-8-1,2-11-4,5-10-55,13-13 0,0-8 22,4 0 15,2-22 13,-3-11 11,0-6 8,-2 0 27,-3 4 14,-5 11 3,-2 12 17,-6 8-34,-1 4-13,-2 7-22,2 19-8,-1 9 7,-1 3-6,4-1-22,-1-9-29,1-9-45,4-8-28,1-9-7,1-2-35,1-12 173,3-16 2,0-4 120,2-5 1,-1 3-21,0 6 35,-6 8-27,-1 11-45,-5 9-26,0 0-18,0 16-21,1 15-6,0 9 4,-4-1-12,2-3-10,-1-10-11,4-10-45,-2-11-13,8-5 50,2-12 43,3-17 2,5-11 39,0-2 44,-1 3 3,-4 10-15,-6 9-9,-1 13-15,-9 7-29,3 0-20,-3 20-4,0 12-14,3 8-55,3-3-51,7-6-87,10-9-46,5-12-112</inkml:trace>
  <inkml:trace contextRef="#ctx0" brushRef="#br0" timeOffset="182121.3919">4142 15049 851,'0'0'244,"0"0"-154,35-88 67,-35 77-43,0 11-75,-18 2-39,1 25-3,1 11-1,10 6-4,6-7-45,0-3-27,13-16-8,10-11 40,12-7 32,6-12 16,1-18 9,-1-7 51,-9-4 20,-13 2-15,-7 10-32,-12 7-6,0 14-9,-2 8-18,-17 11-4,-3 21-4,4 8 5,5 6 0,8-8 1,5-4-1,5-11 2,21-7-2,13-11 1,12-5-10,4 0-79,5-14-107,-6-3-337</inkml:trace>
  <inkml:trace contextRef="#ctx0" brushRef="#br0" timeOffset="187717.811">20610 9889 1187,'0'0'73,"0"0"-73,0 0 0,0 0 54,117-31-7,-77 27-25,-5 2 5,-7 1-2,-11-3-14,-6 4-9,-7-3 0,-4 3 0,0 0 1,0 3-3,-8 16-38,-11 9 29,-8 9 9,-1 0-1,-2-2-2,0-2-2,5-7 1,5-6 3,6-7 1,9-7 0,3-6 0,2 0 2,0-3 16,0-13 0,6-1-2,5 2-2,2 3 7,1 8-4,5 4-13,3 0-4,6 16-3,5 8-1,-1 3 2,2 4-19,0-4-64,1-7-25,-4-4 28,2-9 25,-3-7 42,-2-1 9,-2-21 6,-3-8 38,-9-1 34,-4-3 6,-10 3-9,0 6-1,-6 11-28,-10 7-38,-5 7-2,-4 12-5,2 16 1,-4 9 1,5 2 0,6-1-1,7-6 1,5-7-5,4-10-21,0-7 18,0-5 8,10-3 3,3 0 3,2-15 5,1-2 12,-1 3 19,-3 2-4,-3 7-11,0 2-11,0 3-5,1 0-7,2 1 0,3 10 0,-1 2-1,-1 2-4,-1-2-4,-1-1-48,0-4-75,1-1-71,3-5-129,0-2-161</inkml:trace>
  <inkml:trace contextRef="#ctx0" brushRef="#br0" timeOffset="187884.3838">21294 9928 360,'0'0'726,"0"0"-692,0 0 36,0 0 75,99-50-76,-80 50-59,-4 0-10,-2 14-20,-7 5-127,-6 1-107,-2 0-232</inkml:trace>
  <inkml:trace contextRef="#ctx0" brushRef="#br0" timeOffset="188017.6848">21324 10127 1171,'0'0'123,"0"0"-121,113-20 119,-71 14-55,-3 0-66,-2 3-72,-7 0-193,-9 0-452</inkml:trace>
  <inkml:trace contextRef="#ctx0" brushRef="#br0" timeOffset="188407.278">21725 9783 932,'0'0'404,"0"0"-393,0 0 14,0 0 69,0 0-58,0 0-15,78-38 10,-41 33-12,-1 1-5,-2 4 5,-4 0 3,-8 7-22,-8 17-2,-7 8-4,-7 5 3,0 5-9,-22-3-14,-5 0-16,-1-8 14,2-1 15,8-9 7,7-6 2,6-8-6,5-7 9,0 0 1,3 0 3,16 0 11,7 0 9,0-7 4,0-3-4,-1 5-20,-1 3-3,-2 2-11,2 0-51,0 2-67,0 10-77,0-2-98,-5-5 6,-2-5-118</inkml:trace>
  <inkml:trace contextRef="#ctx0" brushRef="#br0" timeOffset="188738.9869">22196 10036 483,'0'0'234,"0"0"-16,0 0-21,21-88-25,-21 79-31,0 2-48,0 7-32,0 0-55,0 10-6,-2 16-2,-6 5 2,3 4 0,0-2-1,3-2 0,0-4-2,2-3-19,0-7-9,0 0 24,8-4 1,7-3 6,3-1 4,-3-3 2,0-5 2,-6 3 13,-6-4 13,-2 1-11,-1-1-6,0 4-10,0 1-7,-1 2-3,-11 3 3,-5 0-3,-1-1-26,-4-1-34,2-6-5,4-2-44,1 0-1,9-14-12,6-8-40,2-2-98,20 1-95</inkml:trace>
  <inkml:trace contextRef="#ctx0" brushRef="#br0" timeOffset="188940.694">22602 10014 1169,'0'0'48,"0"0"8,0 0 112,81-25-99,-53 23-56,3 2-13,-1 0-7,-3 0-71,-9 2-147,-13 8-117,-5 2-404</inkml:trace>
  <inkml:trace contextRef="#ctx0" brushRef="#br0" timeOffset="189058.3863">22659 10113 980,'0'0'116,"0"0"-116,104 0 40,-72 0-8,-8 0-32,-1 2-112,0-2-257</inkml:trace>
  <inkml:trace contextRef="#ctx0" brushRef="#br0" timeOffset="189469.7802">23035 9847 1022,'0'0'77,"0"0"-76,0 0 79,80-47 45,-44 44-69,5 2-3,-3 1-6,-7 0-20,-9 0-12,-6 4-10,-9 2-4,-5 7-1,-2 7-5,0 9 1,-17 6 2,-7 4 1,-2 4 1,-1-4 0,3-3 0,9-6-4,6-8-14,9-9 0,0-6 14,0-7 4,15 3 10,4-3 5,1 0 15,1 0 8,1 0-7,-4-3-12,-2 0-6,-2 0-8,-4 3-5,-1 0-2,2 0-7,6 6-15,3 9-46,1 3-66,0 0-131,-1-3-166</inkml:trace>
  <inkml:trace contextRef="#ctx0" brushRef="#br0" timeOffset="189667.259">23561 10193 478,'0'0'542,"0"0"-500,0 0 65,0 0 15,0 0-101,0 0-21,-80-20 0,53 46 8,6 4 0,9 1 3,8-3 5,4-5-5,0-3-3,20-5-2,8-6-2,8-7-4,2-2-84,-2 0-154,-5-11-447</inkml:trace>
  <inkml:trace contextRef="#ctx0" brushRef="#br0" timeOffset="190891.2856">22110 11098 1126,'0'0'67,"0"0"-61,0 0 41,0 0-20,-24 89 15,9-14 54,-4 2-63,-3-3-31,-2-9 0,7-7-2,2-12 0,7-13 0,6-13-3,2-13-1,0-7-4,2-5 8,18-20 2,7-11-2,4-4 6,5 1 21,1 7 8,1 9-2,-4 11 19,0 9-18,-8 3-15,-2 12-9,-7 14-5,-10 10-5,-7 9-4,-10-1-1,-21-1-17,-10-8-7,-3-10-16,-1-14-9,10-11-7,6 0-1,13-18 21,11-9 9,5-6-4,15-1-2,24 2-96,16 11-182,8 5-141</inkml:trace>
  <inkml:trace contextRef="#ctx0" brushRef="#br0" timeOffset="191240.7881">22598 11480 981,'0'0'196,"0"0"-195,0 0-1,-115-35 77,75 55-39,-2 15-27,8 5 0,8 2-10,16-3-1,10-8-1,0-7-4,24-14-11,7-8 2,6-2 14,1-20 2,-1-13 6,-2-7 19,-5 0 2,-4 6 46,-8 13-8,-8 7-30,-6 11-5,-4 3-13,0 4-19,0 23-25,0 7 24,-7 7-1,4-1-17,3-7-23,0-6-41,15-11-70,8-11-37,6-5-140,4-21-128</inkml:trace>
  <inkml:trace contextRef="#ctx0" brushRef="#br0" timeOffset="192208.8307">22896 11450 631,'0'0'204,"60"-129"-153,-42 58 46,-7 3 40,-9 17-61,-2 16 12,0 19 13,0 16-41,-15 8-58,-4 36-2,-7 21 0,1 15 2,7 4-2,9-2-1,8-8-2,1-9-49,10-14-79,20-13 8,10-20-6,5-14 60,3-4 69,-6-21 32,-5-12 76,-9-8-31,-7-2-6,-12 5 20,-9 4-28,0 6-14,-18 15-33,-10 13-16,-5 0-10,-3 22-2,5 14 9,7 4 0,6 0-3,12-5-42,6-8 13,6-10-4,18-14 11,9-3 17,3-7 11,-1-19 15,-2-7 26,-6-1-18,-5 5 14,-8 7 12,-7 11 2,-4 4-27,-3 7-5,0 1-19,-1 22-11,-11 6 9,4 1 0,0 2-31,6-8-33,2-9-40,0-5-4,2-10 24,14-2 31,5-20 55,2-5 28,1-3 53,-3 4 44,-5 7-11,-5 9-26,-8 6-20,-1 4-38,-2 2-30,0 18-14,0 5 13,0 1-1,0 2-1,1-11-5,4-5-20,2-8-16,2-4-8,2-7-5,9-12 17,-1-8 29,0 4 11,-3 6 1,-6 6 9,-5 4 7,-5 7-5,0 0-12,0 14-19,0 5 15,0 1-26,0-3-20,9-5-4,10-6 33,10-6-4,6 0-6,1-20-1,-10 1 32,-7-1 29,-8 8 17,-10 5 4,-1 5-19,0 2-29,-17 5-2,-2 14-3,3 5 0,11-2 2,5-3 0,9-6 2,24-8 0,10-5 3,3 0-3,-4-11 20,-7-7 1,-10 2 45,-10 4-6,-8 6-33,-7 4-11,0 2-10,-6 0-7,-12 6-17,2 11 7,1 3-47,6 1-16,4 4-48,4-2-104,-5-2-246</inkml:trace>
  <inkml:trace contextRef="#ctx0" brushRef="#br0" timeOffset="192487.3712">22328 12012 25,'0'0'1282,"0"0"-1228,152 0-23,-43 0 116,16 0-25,5 0-72,0 0-25,-14 3 12,-12 4-5,-13 2-19,-15-1-13,-10-1 0,-14 1-3,-17-3-58,-21-2-105,-14-3-169,-20 0-488</inkml:trace>
  <inkml:trace contextRef="#ctx0" brushRef="#br0" timeOffset="192643.9187">22522 12204 1504,'0'0'0,"141"0"0,-47-6 58,5 2 28,-1 4-86,-8 0-16,-8 0-114,-3 0-293</inkml:trace>
  <inkml:trace contextRef="#ctx0" brushRef="#br0" timeOffset="193177.4913">23078 12588 1507,'0'0'19,"0"0"-19,0 0 0,-104 83 2,53-28 27,-4 3-25,4-4-2,11-9-2,14-17 0,16-11-2,8-11 0,2-6 2,20 0 9,17 0 15,9-6 37,9 0-17,4 1-4,2 5-11,-3 0-14,-9 0-8,-7 8 7,-14 1-11,-11-1-1,-4-2-2,-7-3-1,-6-1 0,0-2 0,0 0 0,0-9-3,-5-19 1,-11-17 2,-4-17-2,0-4 2,-2-3-7,2 8-30,4 15 16,3 14-12,4 11-49,1 8 5,2 13-63,1 0-98,4 17-207</inkml:trace>
  <inkml:trace contextRef="#ctx0" brushRef="#br0" timeOffset="194023.5368">23159 13050 1315,'0'0'91,"0"0"-91,-83 25 0,39 21 3,-1 17 14,0 4-11,10-2-3,11-9-2,16-12-1,8-13-7,18-14-7,16-11-26,8-6 28,4-11 12,-1-13 16,-2-7 7,-8 2 1,-13 7 7,-7 7-8,-9 9-1,-6 6 0,0 0-22,0 12-7,-2 14-1,-2 4 8,2-2-1,2-4 1,0-6 0,10-7 0,4-6 0,-2-5 0,0 0-12,0-11 4,-4-12-9,-4-3 2,-4 0 3,0 1-17,0 3 29,0 5 1,0 6 44,13 5-2,14 3-19,8 3 2,6 0 19,-1 12 3,-4 6-29,-8 3-12,-8 1 2,-8 3-1,-8-4-8,-4-3-1,0-4 0,-10-5 1,-2-6-27,2-3-6,3-3 3,7-17 29,0-6 1,8-5 20,19-1 8,4 4-1,4 5 2,2 7 14,-4 11 6,-3 5-25,-3 0-14,-5 21-6,-11 7-4,-4 5 0,-7-1-1,0-1-5,-7-4-43,-6-8-85,0-11-94,7-8-141,5 0-377</inkml:trace>
  <inkml:trace contextRef="#ctx0" brushRef="#br0" timeOffset="194749.9859">23831 13277 834,'0'0'371,"0"0"-338,0 0 69,0 0 3,0 0-84,0 0-18,67 78 1,-67-44-4,0-4-7,-10-4-32,-2-9-38,4-7-42,2-10 40,6 0 38,0-14 41,2-11 44,16-2 15,4 2 30,1 2 13,-2 6-19,-2 5-1,-3 7-38,-2 5-26,0 0-18,-1 15-3,-1 8-4,-3 2-24,-1-1-23,0-5-1,-2-4-20,4-7 1,4-8 9,4 0 29,0-15 21,0-7 15,-3-5 53,-5 5 6,-7 4-5,-3 7-11,0 6-22,-3 5-21,-13 5-13,3 17 5,2 5-1,9 2-50,2-2 1,12-8 20,16-5-2,4-11 21,2-3 19,-3-3 36,-4-14 21,-6-3-6,-5 2 29,-5 1-35,-6 4-33,-5 5-9,0 4-3,0 2-24,0 2-31,0 0-9,0 6 26,5 7 33,6-4 5,3-1 1,9-8 4,4 0 7,4-12 24,1-14 2,-7-5-9,-6-5 9,-8 2 25,-10 3-21,-1 9-22,0 9-17,-10 13 0,-5 0-3,-2 19-11,1 17 11,6 6-2,1 6 1,6 1 1,3-4-1,0-3-1,0-9-24,0-6-62,-2-8-127,-4-8-209</inkml:trace>
  <inkml:trace contextRef="#ctx0" brushRef="#br0" timeOffset="194873.6831">24431 13505 1226,'0'0'212,"94"-12"-210,-49 12 39,-5 1-41,-10 14-118,-13 2-443</inkml:trace>
  <inkml:trace contextRef="#ctx0" brushRef="#br0" timeOffset="195162.9911">22959 13885 1669,'0'0'15,"0"0"-13,0 0 90,94 10-30,-6 0-52,26 1-2,13-1 5,8-6-6,1-4-3,-1 0-4,-13 0 0,-21-6-20,-30-1-23,-38 4-119,-33-3-140,-17 2-297</inkml:trace>
  <inkml:trace contextRef="#ctx0" brushRef="#br0" timeOffset="195302.0447">23301 13981 1497,'0'0'140,"81"3"-139,-26 0 7,2-1-8,-1 3-24,-13-2-303,-11-3-373</inkml:trace>
  <inkml:trace contextRef="#ctx0" brushRef="#br0" timeOffset="202579.3128">14952 17079 248,'0'0'812,"144"-5"-736,-47 5-4,11 0 20,1 0 11,-5 0-43,-7 0-33,-8 0-7,-12 0-7,-15 5 2,-11-2-7,-17 1-3,-10-3-5,-12-1 0,-6 0-12,-3 0-32,-3 0-71,-12-8-112,-25-6-113</inkml:trace>
  <inkml:trace contextRef="#ctx0" brushRef="#br0" timeOffset="203284.5117">7562 16927 863,'0'0'58,"0"0"-51,0 0 21,0 0-11,0 0-17,0 0-55,102 3-257</inkml:trace>
  <inkml:trace contextRef="#ctx0" brushRef="#br0" timeOffset="203869.8474">9409 14995 1649,'0'0'8,"0"0"-8,0 0 0,0 0 1,0 0 10,0 0-8,6-11-3,0 11-48,10 2-92,18 12-137,18-6-181</inkml:trace>
  <inkml:trace contextRef="#ctx0" brushRef="#br0" timeOffset="204441.7333">15822 14741 1759,'0'0'18,"0"0"-18,0 0-66,0 0 66,0 0 1,0 0 27,5-4-5,-5 1-17,0 3-6,0 0 0,0 0 0,0 0 0,0 0 0,0 0-19,0 0-10,0 0 4,0 0-14,0 0-17,0 0-6,0 0 0,2 0-34,-2 0-6,0 0-12,1 0 3,-1 0-19,0 0-44,0 3-29,0 0-120</inkml:trace>
  <inkml:trace contextRef="#ctx0" brushRef="#br0" timeOffset="206133.0202">10494 14832 711,'0'0'162,"0"0"-132,0 0 60,0 0 35,0 0-58,0 0-24,-5 0-9,5 0 0,0 0 6,0 0 2,0 0-3,0 0-7,0 0-15,0 0-4,0 0-6,0 0 4,0 0 0,0 0 0,0 0-5,9 0-4,3 1 0,-2 0 0,-2 1 1,2-1-2,-1 1-1,0-2 0,3 2 0,-1 0 0,-1-1 1,5 1-1,1 1 0,5-2 0,0 1 0,4-1 0,-4-1 1,2 0-1,-1 0 3,1 0-3,2 0 0,2-3 1,1-1-1,-1-1 3,-2 1-1,-8 1-2,-7 3 1,-7-1 0,-2 1 0,-1 0 0,0 0 3,0 0-2,0 0-2,0 0 0,-9 0-2,-11 4 1,-9 8 1,-7 5 1,-8 7-1,-4 9 0,-6 9 1,1 4 2,3 0-2,7-6 4,7-5 2,10-9-4,3-4 1,6-5 2,1-2-1,4-7-2,1-2-2,3-3 0,2-3 1,3 0 3,2 0 26,1-2 20,0-9-5,0-1-16,9 2-18,5 0 0,6 6-8,4 4-2,12 0-1,4 0 2,3 12-1,-3 3-2,-1-1 1,-6 1-1,-5-3 1,-6-2-1,-2-3 2,-2-3-2,-6-3-2,3-1 0,4 0-2,2 0-60,5-15-89,-1-4-126,7-4-301</inkml:trace>
  <inkml:trace contextRef="#ctx0" brushRef="#br0" timeOffset="207201.5599">24343 9791 1115,'0'0'34,"0"0"-33,0 0 95,0 0 10,0 0-51,0 0-28,0 0-8,92 27-18,-74-23-1,-6-1-46,-8 2-123,-4 0-141,-10 1-361</inkml:trace>
  <inkml:trace contextRef="#ctx0" brushRef="#br0" timeOffset="207340.7963">24210 9956 1112,'0'0'146,"0"0"-144,99 0 58,-59-3 47,2 3-93,-2 0-14,1 0-91,-7 0-121,-2 3-224</inkml:trace>
  <inkml:trace contextRef="#ctx0" brushRef="#br0" timeOffset="207830.2821">24673 9806 1189,'0'0'68,"0"0"-61,0 0 176,0 0-94,0 0-74,134-20-12,-73 20 13,-2 0 2,-12 0-1,-11 3-12,-14-1 4,-7-2-6,-9 2-2,-5-2 0,-1 0-1,0 0 0,0 3-15,-4 4-14,-14 5 12,-6 8 16,-6 6-1,-2 3 2,-3 3-1,-1 2 1,-1-7-1,6-1 1,1-7 0,10-7 0,10-2 1,5-7-1,5-3 3,0 0 34,0 0 22,0 0 1,5 0-9,9 0-27,6-3-18,6 0-5,0 1-1,4 2-3,-1 0-2,1 0-27,0 0-66,-2 3-43,-1 3-78,0-3-87,-5 0-176</inkml:trace>
  <inkml:trace contextRef="#ctx0" brushRef="#br0" timeOffset="208249.475">25125 10064 916,'0'0'253,"0"0"-170,0 0 95,0 0-89,0 0-68,0 0-19,-38 29 14,9 0 6,2 3-16,-3 0-3,4-2-3,8-3 0,2-7 0,8-6-4,7-6 0,1-3-1,0-3 5,0-2 0,0 0 5,0 0 2,8 0-1,6 0 0,4 0-2,5 0 5,0 0-4,6 0-1,-2 0-1,0 5-1,-3 3 1,-4 1-3,-5-2 1,-1-3-1,-5-1 2,-4-3-2,2 0 5,1 0 6,0-7 23,1-17-7,-3-8-1,1-9-6,-7-4-5,0 1-13,0 5-2,-11 5-8,-3 5-27,-6 3-28,-6 9-60,-4 12-109,-4 5-327</inkml:trace>
  <inkml:trace contextRef="#ctx0" brushRef="#br0" timeOffset="209561.326">10936 15148 1348,'0'0'67,"0"0"-62,0 0-5,0 0 15,0 0 5,-17 81-2,-7-48-12,-4-1-5,-4-4-1,4-5-4,4-5 1,5-6 1,8-7 1,6-2 1,5-3 2,0 0 11,0 0 40,3-4 13,11-4-22,4 0-14,10 2-2,2 1-2,4 5-10,1 0 13,2 0-18,-1 7 0,-2 5-9,-2 3 5,-3-1-7,-5-3 4,-6 0-3,-8-4 1,-3-4-1,-7-2 1,0-1-1,0 0 1,0 0 1,-5-11 3,-15-14-1,-3-13-4,-4-2-1,3 0 0,2 2 1,5 9-1,1 4 1,6 8-1,3 6-3,3 5-11,2 3-22,0 3-65,2-2-84,0 0-193,0 0-743</inkml:trace>
  <inkml:trace contextRef="#ctx0" brushRef="#br0" timeOffset="209833.2286">11417 15025 406,'0'0'827,"0"0"-801,0 0 80,0 0 72,0 0-66,103-3-58,-78 3-20,-1 0-20,-5 0-14,-1 0-4,-4 7-81,-6-4-197,-5 2-325</inkml:trace>
  <inkml:trace contextRef="#ctx0" brushRef="#br0" timeOffset="209996.6242">11417 15170 1470,'0'0'26,"0"0"-14,0 0 114,0 0-75,0 0-51,0 0-4,110 0-102,-68 0-140,0 0-201</inkml:trace>
  <inkml:trace contextRef="#ctx0" brushRef="#br0" timeOffset="210537.2827">11975 14933 752,'0'0'249,"0"0"-246,0 0 120,0 0 40,0 0-58,0 0-36,7-80-15,11 70 0,-1 4-14,6 2-6,3 4-2,0 0-20,0 0 3,-4 10-8,-4 8-7,-9 0-3,-7 4-5,-2 3-24,-9 4-39,-15-2 5,-6-1 13,0-5-3,1-5-2,10-7 33,6-2 8,7-6 17,6-1 3,0 0 31,0 0 53,11 0-23,11 0-44,5 0 21,-1 0-2,1 3 3,-5 11-13,-3 2-16,-5 4-6,-6 2-1,-5-1-6,-3 0-3,-3-1 0,-18-6-3,-1 0-19,-2-5 4,-3-5-2,2-4-6,-2 0-16,2 0-13,-2-8-68,7-4-101,4 1-237</inkml:trace>
  <inkml:trace contextRef="#ctx0" brushRef="#br0" timeOffset="211290.1081">12583 14972 795,'0'0'22,"0"0"70,0 0 116,0 0-111,0 0-7,0 0-1,6-11-20,21 11-41,9 0 7,8 0 23,6 0-17,2 0 1,-3 0-16,-5 0-6,-12 0-6,-9 0-4,-11 0-3,-8 0-6,-4 0 1,0 0-2,0 0-5,-9 4-26,-14 10 16,-3 8 6,-8 8-3,-2 9-2,-4 3-4,-3 1 0,2-2-3,5-10 9,11-10 11,11-11 1,11-5-2,3-5 4,0 0 15,0 0 36,0 0 8,3 0-18,11-4-23,4 2-4,4 0-5,7 2-9,6 0 1,-2 2-3,0 7 0,-5 1-3,-5 0 3,-2-1-6,-2-2-41,0-1-52,3-3-63,4-3-138,-2 0-166</inkml:trace>
  <inkml:trace contextRef="#ctx0" brushRef="#br0" timeOffset="211908.2613">13031 15268 1026,'0'0'104,"0"0"-104,0 0 67,0 0 17,0 0-61,0 0-10,10-13 16,-10 13-3,0 0 9,2 0 23,-2 0-7,0 0 1,0 0-16,0 0-6,0 0-9,0 0-1,0 0-19,0 7 0,1 0-1,1 4 2,1 0 1,1 3 1,5 0 2,2 1 7,-3 0 5,7-2-5,0 0-5,2-2-2,-1-6-1,0-2-2,1-3-1,-4 0 0,-1 0 0,0-3 0,-4-9 1,-2-4 1,-2-2 2,-1-2-1,0 0 3,-3 3 9,0 5 1,0 4 0,0 2-6,0 6 3,0 0-5,0 0-1,0 0-3,0 0-3,0 0-2,0 6-1,-3 17 4,-3 11 10,-1 10 13,-4 9 3,-2 9-4,-1 6 0,0 0-7,-2-4-19,3-7 0,4-11 0,2-10 0,2-11 0,2-8 0,0-7 0,3-8 0,0-2 0,0 0 0,0-2 0,0-16 0,3-8-97,11-1-38,3-4-199,3 4-439</inkml:trace>
  <inkml:trace contextRef="#ctx0" brushRef="#br0" timeOffset="216971.4332">10421 15594 627,'0'0'110,"0"0"-70,0 0 64,0 0 50,0 0-32,0 0-52,0 0-26,-14 0 0,14 0-7,13 0-10,11 0 2,10 0-6,9 0-12,2 0-8,-3-1-3,-8-1-1,-10 2-2,-8-1-43,-8 1-6,-6 0-25,-2 0 7,-18 0-6,-15 0 0,-10 5 38,-6 3 10,3 1 3,4-1 21,9-3 4,6 0 1,8-2 23,11-2 53,7-1 6,1 0-13,14 0 3,19 0-45,11 0 15,8 0-11,1-4-10,-5 2-22,-3 0-1,-11 1-40,-10 1-63,-10 0-27,-13 0-126,-1 0-117</inkml:trace>
  <inkml:trace contextRef="#ctx0" brushRef="#br0" timeOffset="217347.2345">10441 15665 561,'0'0'465,"0"0"-413,0 0-47,0 0 70,0 0 39,84 0-53,-50 0-44,-2 0-12,-12 0-4,-6 0-1,-7 0-7,-7 0-73,0 0-54,-3 0-71,-16 0 14,-8 3 74,0 0-16,-1 0 1,7-1 132,3-2 6,6 0 85,6 0 48,6 0 1,0 0 45,4 0-46,15 0-64,6 0-26,0 0 5,0 0-22,-8 0-16,-2 0-14,-6 0-2,-5 0-5,1 2-87,-4-2-103,3 0-148,1 0-237</inkml:trace>
  <inkml:trace contextRef="#ctx0" brushRef="#br0" timeOffset="224901.1196">9716 12462 1134,'0'0'11,"0"0"-11,0 0 0,0 0 29,0 0 13,0 0-24,0 0-13,2-2 2,-4 2 7,0 0 1,0 0 2,2 0 2,0 0 6,0 0 7,0 0 6,0 0-2,0 0-11,0 0-9,0 0-7,0 0-2,0 0-2,0 0-3,0 0 2,0 0-1,0 0-1,0 0 1,0 0 0,0 0 1,0 0 0,0 0 1,0 0-1,0 0 0,0 0-1,0 0 2,0 0-1,0 0-4,0 0 2,0 0-2,0 0-1,0 0-18,0 0-92,18-7-147,24-17-307</inkml:trace>
  <inkml:trace contextRef="#ctx0" brushRef="#br0" timeOffset="237036.8268">9934 14483 863,'0'0'79,"0"0"-72,0 0-7,0 0 44,0 0 27,0 0-41,0 0-2,-6 34 22,3 0-16,2 16 28,1 13 1,0 14 10,7 18-30,10 12-18,0 7-3,3 1-13,-2-2-3,-1-9-2,-1-6-2,0-8-2,-1-13 3,1-16-2,-2-13-1,-4-16 0,1-11 0,-7-12-1,-1-7 1,-1-2-2,-2-16-10,0-20-40,0-10-71,0-15 15,-5-9-10,-7-8-95,2-5-27,0-3 68,-2 1-11,-2 3-112</inkml:trace>
  <inkml:trace contextRef="#ctx0" brushRef="#br0" timeOffset="238469.6138">9984 14896 243,'0'0'63,"-53"-106"-43,21 62-20,1 3-5,0 3 5,1 0-3,2 0 3,7 5 25,5 4 65,5 5 54,2 5-26,5 2-86,-2 5 17,2 2 8,4 0-18,-2 6 16,2-2-34,0 1 1,0 1 4,0-1 5,0-3 8,0-3-11,16 0-1,11-3 3,12 0-16,12-1 12,16-5 5,17-4-5,23-4-3,24-4 19,25 3-13,11 5 10,11 7 11,6 11-22,4 6-15,8 0-7,0 3-2,-2 10-4,-8-2-2,-8 0-1,-1-2 0,-6-7 3,0-2-1,-11 0 1,-4 0 0,-4-2-1,-6-5-1,-8 0 0,-16 1 2,-19 1 3,-24 0-3,-18 1 1,-16 1-1,-13-1 0,-6 4 0,-2-3 0,-5 3-3,4 0-5,2 0-5,-6 0-11,4 0 3,-4 0 14,-6 0 0,-4 0 4,-1 0 3,-8 0-1,0 0 1,0 0-2,0 0 2,0 0 0,0 0-1,1 0 0,1 0 1,1 12-3,4 8 0,4 11 3,1 18 1,3 20 0,6 18 4,5 21 11,1 12-2,-2 14-8,-6 1 2,-6-4 3,-9-3 12,-4-10-8,0-7 15,0-7-4,0-12-10,0-9-12,0-13-1,0-12 0,5-7-2,5-12 0,1-5-1,-5-6 1,-2-10 1,-2-4-2,-2-5 0,0-5-1,0-2 1,0-2 1,0 0 2,3 3-3,-2-1 0,-1 3 0,2 3 1,-2-2-1,0 4 0,0-2-1,-3 1 1,-11-1 2,-10-2 0,-11 1 0,-16-2 1,-22 0-2,-21 2 3,-23 2-2,-18 2-2,-18 1-3,-17-3 1,-15-1 2,-22-8 2,-15 0 1,-12-6-3,-8 0-2,3 6-8,4 6 10,6 27 3,6 6-1,9 1-2,13-4-4,11-3 4,25-7 2,13-5 4,15-4-2,18 0-4,19-5 0,21-2-2,23-5 1,16-3 1,19-2 0,9 0 2,11 0 4,1 0 3,0 0-3,0 0-6,4-6-2,10-4 2,-1 0-1,3-3-3,-4 6-1,0-2-3,-4 4 2,-4 2 2,2-2 3,-1 3-2,-1 0-2,-4 1 5,3 1-2,0-2 1,0-2 1,3-4-4,3-3-1,1-7-2,-1-4-2,-4-5 3,-3-4 4,-2-7-1,0-11-3,-13-18 0,-3-13 6,-5-10-3,-9-2-3,-5 10-6,-1 11 5,5 21 7,8 19-2,10 15 2,5 10-10,5 6-24,3 0-17,0 0-37,8 0-56,12 0-55,0 0-80,-1-3-134</inkml:trace>
  <inkml:trace contextRef="#ctx0" brushRef="#br0" timeOffset="261308.4913">10483 15612 410,'0'0'189,"0"0"-153,0 0-4,0 0 53,0 0 61,0 0-40,0 0-40,0 0-19,0 0-8,70-8 9,-32 7 1,5-1-5,-3 2-15,-2-2-13,0 1-8,-8 1-4,-9-2-4,-9 2 0,-6 0 0,-6 0-2,-9 0-6,-25 0-18,-16 12 18,-11 0-7,-5 5-2,7-4 7,5 3 0,9-4 8,14-3 2,15-3 4,6-4-1,10-2 8,0 0 34,10 0-9,19 0-24,12-5-8,6-5-4,3 1 0,-1 1-29,-4 3-96,-2 1-65,-9-1-193</inkml:trace>
  <inkml:trace contextRef="#ctx0" brushRef="#br0" timeOffset="263182.2104">12067 15615 622,'0'0'151,"0"0"-108,0 0-20,130-31 90,-59 21 11,1 2-40,-3 1-33,-9 1-7,-4 3-21,-4-2-15,-4 3-5,-5 1 1,-5-2-2,-7 1-2,-8 1-1,-6-1-1,-10 1 0,-5 1 0,-2 0-7,0 0-7,-7 0-17,-21 0 15,-13 0 18,-14-3-1,-11 2-1,-5 0-1,-8 1 2,-1 0 1,3 0-1,7 5 1,10 2 2,11 1 2,16-3 3,12-2 13,14-2-7,7-1 5,0 0 36,11 0 17,24 0-29,16 0-28,13-3-5,9-1-4,-3 2-1,-6-1 1,-10 1 2,-14 1-6,-10 1 2,-11-2-3,-11 2 0,-6 0 0,-2 0-6,-2 0-30,-23 0-4,-13 0 2,-11 0 16,-11 8 10,-5 1 0,-2 4 7,2 1 5,9 0 2,15-1-2,18-4 1,15-6 6,8-3-3,30 0 19,18 0-15,13-8-8,5-3-7,-1 0-24,-4 0-77,-3-2-141,-5-2-321</inkml:trace>
  <inkml:trace contextRef="#ctx0" brushRef="#br0" timeOffset="263849.967">12088 15620 967,'0'0'39,"0"0"-38,0 0 82,0 0 73,130-26-15,-51 18-66,16-2-40,5 1 3,-3 4 5,-12 0-5,-16 4-22,-17-1-12,-19 2-4,-15 0 0,-14 0-3,-4 0 3,-3 0-32,-28 0-26,-21 0 40,-19 0 8,-7 8 3,-1 4 2,4 1-3,8-2 7,12 0 0,17-4 1,19 0 1,17-7 6,2 0 54,36 0-1,22-3-37,17-6-3,5-1 1,-1 0-1,-7 2 1,-12 1-16,-10 2-4,-18 3-2,-17 0-11,-9 2-43,-6 0-64,-26 0-108,-21 7-20,-13 2-67,-6-4-201</inkml:trace>
  <inkml:trace contextRef="#ctx0" brushRef="#br0" timeOffset="265301.6942">14697 16390 968,'0'0'150,"0"0"-91,0 0 12,0 0 121,-93 43-102,50-15-3,-9 2-60,-11-1-9,-4 2-12,-2-6-6,8-3 0,14-8-30,17-5-81,21-9-65,9 0-64,23-15-115,30-15-187</inkml:trace>
  <inkml:trace contextRef="#ctx0" brushRef="#br0" timeOffset="265447.9407">14752 16313 897,'0'0'238,"120"-50"-126,-91 39-22,-14 8-18,-15 3 25,-8 10-41,-30 26-29,-20 19-1,-20 11-10,-11 2-14,-4-3-2,2-2-4,6-5-115,13-12-330</inkml:trace>
  <inkml:trace contextRef="#ctx0" brushRef="#br0" timeOffset="272162.5176">3901 1373 812,'0'0'99,"0"0"-74,0 0 111,0 0-39,0 0-16,0 0-14,0 0 1,25-4 8,8 4 8,9 0-8,13 0-8,14 2-11,11 0-18,8-2-2,3 1-3,-3-1-5,-12 0-2,-13 2-7,-14-2-4,-15 0-2,-16 0-6,-7 0 0,-10 0-5,-1 0-3,0 0 0,0 0 0,0 0 0,0 0 2,0 0-2,0 0 0,0 0 0,0 0-3,0 0-36,0 0-22,0 0-43,0 0-123,-7 0-238</inkml:trace>
  <inkml:trace contextRef="#ctx0" brushRef="#br0" timeOffset="273174.5708">2925 2542 397,'0'0'295,"0"0"-218,0 0 95,0 0-37,0 0-24,0 0-5,-22-28-3,28 28-44,21-1-18,16 1 6,18-1 25,15-1-4,9-2-3,6-1-17,-1-1-6,-11-1-7,-9 3-3,-21-1-13,-17 4-7,-18 1-9,-11 0-3,-3 0-1,0 0-5,-9 0 0,-17 0-7,-13 0-2,-6 0 5,-7 0 0,-9 0-3,-8 0 3,-6 0 4,1 1 6,7 4 0,17 0 0,19-1 3,16-2-3,11-2 2,4 0 8,0 0 11,4 0-1,20 0-1,15 0-7,15 0-1,13 0-5,6 0-5,1 0-2,1 0-6,1 0-53,-7 0-187,-5-6-784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1-16T10:05:11.59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5771 1918 868,'0'0'109,"0"0"-107,0 0 28,0 0 87,0 0-41,0 0-16,56 0-21,10 0-6,28-1 22,29-4 26,38-2-10,30-4-1,32-5-8,16-1-23,3 1 7,-6 1-4,-20 3-10,-13 2-8,-20 3-20,-19 2-1,-22 3 0,-21 2-1,-26 0 0,-25 0-2,-26 0-1,-20 0-3,-14 0-6,-7 0-40,-3 7-70,-3 3-95,-25 3-92,-22 1-164</inkml:trace>
  <inkml:trace contextRef="#ctx0" brushRef="#br0" timeOffset="630.8263">5762 2785 670,'0'0'121,"0"0"-119,0 0 83,0 0 41,0 0-51,-86-30-25,84 30-7,2 0 7,0-3 26,20 3 20,38 0-5,45 0 11,46 0-19,54 0-26,28-8 9,24-4-12,16-4-32,1-3 11,-4-1-3,-19 3-8,-28 3-4,-33 5-18,-38 2 0,-33 4 4,-35 3-8,-27 0 4,-22 0-2,-18 0-11,-9 0-28,-6 3-18,0 4-35,0 4-89,-27-1-84,-19 0-175</inkml:trace>
  <inkml:trace contextRef="#ctx0" brushRef="#br0" timeOffset="1260.5142">5424 3831 789,'0'0'127,"0"0"-126,0 0 164,0 0-56,0 0-19,0 0-28,-3 0-22,3 0 10,28 0 0,29 0 16,37-10 8,42-6-5,35-1-6,42-5-7,29 1-12,20 0 4,7 2-15,-16 2-19,-19 8 11,-30 1-4,-30 4-10,-21 4-11,-30 0-3,-23 0 3,-23 0-4,-26 0 2,-21 3-1,-19 1-5,-9-2-32,-2-1-30,0 1-25,-9-2-90,-14 0-112,-7 0-122</inkml:trace>
  <inkml:trace contextRef="#ctx0" brushRef="#br0" timeOffset="2234.6031">4671 2056 864,'0'0'307,"0"0"-275,0 0 108,0 0-27,0 0-93,0 0-18,-23 4-1,13 20 1,2 1-1,-1-6 0,2-5 0,4-5 0,3-8-2,0-1 2,0-12-3,0-16-16,0-12-40,7-9 41,8-7 17,7-3 0,12-2 6,16 5 25,7 9 8,7 10-5,-4 15 6,-17 13-23,-16 9-10,-14 0-7,-13 21-3,0 11 3,-21 2-3,-14-1 0,-10 1-1,-6-4-4,11-6 0,8-7 7,15-5-1,9-5 2,8-5 2,0-1 4,0 3 3,0 2 4,3 5 12,13 4 9,7 6-13,17 1-4,9 5-1,8 4-15,6 4-1,-11 5-46,-16 2-202,-20-2-452</inkml:trace>
  <inkml:trace contextRef="#ctx0" brushRef="#br0" timeOffset="2706.8738">4492 2878 818,'0'0'412,"0"0"-411,0 0 41,0 0 38,0 0-72,0 0-6,-11 14 0,11 3 5,9 0 2,9-5-7,12-8-1,4-4 2,2 0-3,0-20 0,-5-7 6,-4-5 4,-6-4 45,-5 3-6,-9 3 9,-7 10-9,0 8-4,0 4-3,0 8-25,-4 0-5,-9 16-12,-1 25 1,-5 16-1,1 14 8,0 9 0,2 0-8,5 0-5,4 0-59,2-3-180,2-2-63,3-2-163</inkml:trace>
  <inkml:trace contextRef="#ctx0" brushRef="#br0" timeOffset="3336.8389">4663 4074 1313,'0'0'65,"0"0"-65,0 0 45,0 0-28,0 0-10,0 0 3,-3 80-5,-8-56-2,0-2-3,3-6-3,2-6 0,3-7-5,3-3-34,0-5 30,0-20 11,12-6-3,7-7 4,3-4 8,2 2 18,7 0 9,3 4 15,-1 6-14,1 11-9,-10 8 0,-9 5-5,-5 6-22,-4 3-3,-4 18-7,-2 7 6,0 9 1,-12 0-6,-15 2-2,-4-3-12,2-6 4,10-13-4,12-5 13,7-5 8,22-2 2,21-1 18,17 1 60,8-1-5,-4 1 2,-7 3-32,-18 1-10,-12 5-23,-19 6-9,-8 4-1,-26 6 0,-32 1-1,-20-4-6,-16-7-52,-4-10-131,7-10-160,19-15-523</inkml:trace>
  <inkml:trace contextRef="#ctx0" brushRef="#br0" timeOffset="4495.2925">9123 1860 1315,'0'0'72,"0"0"-66,0 0-4,0 0 8,39 96 51,-25-38-34,-5 4-4,-4 0 2,-2-4-12,-3-2-7,0-7-2,0-6-3,0-12-1,0-7 0,0-10 0,0-7 0,0-6 0,0-1 1,0 0 3,0 0 3,-3 0 3,-3-12-10,-6-3-2,-4 1-21,-4 0-5,4 1 8,1 5 16,6 4 4,3 1-2,4 3 4,2-2 0,0 2 10,0 0 20,0 0-11,0 3-11,14 16-7,2 6 15,2 3 7,-1 3-13,-7-2-2,2-2-6,-5-5-2,-1-3-1,-1-10 0,-2-6 4,-1-3-4,0 0 16,4 0 50,3-9 3,7-11-38,3-4-20,1-5 1,1-1-3,0-3-10,-1-6-8,-6 2-52,-5-5-128,-9-2-220,-1 4-645</inkml:trace>
  <inkml:trace contextRef="#ctx0" brushRef="#br0" timeOffset="4980.9363">9121 1777 919,'0'0'190,"0"0"-187,0 0 40,0 0-8,0 0-15,0 0 5,-36 56-9,29-37-7,0 0-6,4-6 2,0-2-3,3-5 0,-2-4-1,2-2 3,0 0 20,0 0 64,0-5 11,0-7-55,0-5-24,0 0 6,3-4-4,2 3 4,2-1 8,0 5 7,2-1 3,1 3-12,1 5-10,-2 4-3,0 1-10,0 2-5,0 0-2,-1 0-2,-4 0 1,2 3-1,-3 4 0,-2 0 0,1 6-1,-2 2 0,0 4-6,0 3-54,0 1-173,0-6-174</inkml:trace>
  <inkml:trace contextRef="#ctx0" brushRef="#br0" timeOffset="6038.3835">9160 1791 951,'0'0'70,"0"0"-64,0 0 147,0 0-10,0 0-43,0 0-72,15-22-28,-15 47 0,-6 7 0,-4 0 6,1-2 2,-1-6-1,3-3-5,3-8 1,1-5-3,3-6 2,-2-2-1,1 0 0,-2 0 8,-2-14 5,-1-8-12,-2-6 0,1-4 7,3-1 3,4 2 35,0 3 2,11 6-18,12 5-20,3 5-3,0 8-2,-2 4-4,-6 0-2,-5 0 1,-3 4 0,-5 3-1,0-1-1,0 2 1,0 5 1,1 1-1,3 6 0,1 1 0,1 3 0,-1 1-1,-5 0-5,-2 1-52,0-1-59,1 0-138,4-8-157</inkml:trace>
  <inkml:trace contextRef="#ctx0" brushRef="#br0" timeOffset="6570.9272">9777 2167 1405,'0'0'0,"121"-116"0,-52 52 40,-8-5-3,-9 1-12,-14-2 5,-17-1-2,-10 4-14,-11 12-1,0 18 15,-6 13-2,-8 19-23,-9 5-3,-8 22-23,-9 31 9,-4 24 12,4 13 0,10 8-1,17-3 1,13-17-4,0-13-11,24-16-17,5-21 9,6-15 12,-2-13 13,-1 0 1,1-22 6,0-10 13,-2-1 4,-4-2-4,-8 7 8,-8 9-5,-5 9-7,-4 9-12,-1 1-4,2 8-9,4 14-2,1 4 9,1 1 2,-1-3 0,2-5-1,-3-2-2,-1-9-75,1-8-61,4 0-122,0-15-271</inkml:trace>
  <inkml:trace contextRef="#ctx0" brushRef="#br0" timeOffset="6719.7708">10328 1788 1301,'0'0'130,"0"0"-121,0 0-9,0 0 28,0 0-28,0 0-119,28 14-16,-23 22-195,-1-7-318</inkml:trace>
  <inkml:trace contextRef="#ctx0" brushRef="#br0" timeOffset="7224.8185">10461 1964 1160,'0'0'214,"0"0"-214,0 0 114,0 0-15,0 0-78,0 0-18,79 31-2,-79-6 2,0 1-3,0-5-6,0-4-20,0-6-25,0-5 12,0-6 25,4 0 14,10-14 2,5-11 0,6-6 4,4-3 7,-3 3 13,-3 7 34,-5 9-19,-8 6-11,-6 9-3,-4 0-27,0 13-2,0 10-7,0 7 3,0 0-42,0-4-30,7-3-8,0-6-33,4-8-2,5-9 80,11 0 39,6-11 2,9-14 14,5-8 64,-2-3 11,-3 0-25,-7 2-7,-12 6-9,-8 9 2,-14 7-21,-1 7 2,0 5-31,-16 0-5,-5 19-17,-2 10 19,3 6-1,10 2 2,9-2 1,1-3 0,8-6-4,20-7-23,7-7-41,9-10-97,-1-2-140,0-4-294</inkml:trace>
  <inkml:trace contextRef="#ctx0" brushRef="#br0" timeOffset="8152.3877">11494 1827 903,'0'0'218,"0"0"-104,0 0 131,0 0-122,0 0-114,0 0-9,0 0-4,15 71 4,-10-27 1,1-2 0,-2-9-2,1-7 1,-1-10 0,2-10-12,0-6-6,6-9 16,7-21 2,5-11 2,-3-7 0,2-5-1,-3 4 1,-3 2-2,-2 11-20,-2 15-45,-6 16-10,2 5-70,-1 8-34,-2 11 32,1 5 41,-1 0 79,-3-4 27,-1 0 15,-2-1 48,0-1 21,0 2-21,0 0 1,-2 1-17,1 3-11,-1-2-13,2-2 2,0-3 0,17-5-3,7-4 1,2-7-12,4-1 3,-2-3-6,1-15-2,-8-7 2,-3-6 1,-8-4 11,-8 2-12,-2 4-4,0 7-4,-12 6-20,1 8-15,1 6-3,6 2 7,4 0 8,0 0-6,1-2 1,21-1-3,11-2 31,5-4 0,-1-4 1,-6-4 4,-6 1 13,-5 1 24,-11 3 10,-5 2 6,-4 5-1,0 4-15,0 1-22,-6 6-20,-10 21-7,-5 9 7,3 6 4,5 1-4,5-4 1,7-6-1,1-4-1,0-9-3,6-8-7,10-9-37,7-3 18,2-3-3,3-21-31,0-6 28,-3-10 24,-2-5 1,-2-7 10,-4-4 1,-4 5 0,-5 8 29,-5 14 75,-3 14-35,0 10-8,0 5-20,0 10-39,-11 22-2,-2 15 0,2 9 4,4 2-3,2-4 1,4-3-2,-1-6-1,1-8-4,-1-10-87,0-8-126,-5-11-25,1-8-198</inkml:trace>
  <inkml:trace contextRef="#ctx0" brushRef="#br0" timeOffset="8752.7034">12288 1931 569,'0'0'173,"90"-47"-173,-41 25 0,-8 2 10,-8 2-5,-9 3 6,-9 2 65,-11 2 19,-4 3-16,0 8 9,-17 0-61,-11 3-27,-2 19-3,0 9 1,10 5 2,7-2-1,10-4-11,3-7-24,4-9-21,16-8 10,2-6 47,-2 0 2,5-10 48,-3-8 13,-2 0-18,-3 1-12,-4 2-15,-5 9-7,-5 3-9,-1 3-2,-1 0-12,1 5-26,1 7 34,4-1 3,1 0 1,4-2 0,0-4 1,4-5 0,2 0 0,6-6-1,0-16-2,-4-3 0,-6 0 2,-8 5 4,-6 6 7,0 8 13,-6 6-24,-9 7 0,-10 24-1,2 12 1,4 8 0,5 7 1,7 4 1,0-5 0,1-5 2,-2-7 0,-1-12 0,-1-8 2,1-11 4,1-6 1,4-7 33,1-1 19,0-1 20,-1-19 31,4-13-73,0-9-24,7-10 0,18-10-5,17-5-11,10-8-1,9 0-63,3 12-156,-4 11-382</inkml:trace>
  <inkml:trace contextRef="#ctx0" brushRef="#br0" timeOffset="11217.7431">5382 5115 387,'0'0'223,"0"0"-219,0 0 57,0 0 101,0 0-43,0 0-3,-79 0-14,79 0-7,0 0-18,0 0-25,13 0-5,20 3-10,27 0 4,35 1 18,50-1 6,47-3-6,53 0-3,40 0-7,29-12-9,3-5 5,-25 0-12,-37 3 6,-41 5-14,-37-1-11,-23 3-10,-37 1-3,-29 2 2,-31 1-3,-27 3 2,-17 0-2,-10 0-8,-3 0-3,0 0-1,0 0 1,0-1-6,0-1 9,0 1 8,0-1 1,-1 1 2,-2-1-1,-2 2-2,1-3-1,-4 1-6,0 0-7,2 2-13,-5 0 3,2 0-5,-3 0-2,0 0 0,-3 4-1,5 1 2,2-2 8,3 0 3,2-3-14,3 1-25,0-1-27,0 0-19,0 0-22,0 0-116,0-12-417</inkml:trace>
  <inkml:trace contextRef="#ctx0" brushRef="#br0" timeOffset="13236.4124">13739 1545 476,'0'0'257,"0"0"-215,0 0 86,0 0 7,0 0-47,0 0-28,0 0-18,2-11 4,-2 11 3,0 0 1,0 0 6,0 0-18,0 0-11,0 0-13,0 0 3,0 0-7,0 0-9,0 13-1,0 16 0,0 19 9,0 16 11,0 13 17,3 10-14,13 7 8,-2 4-9,2 7-6,-7 6-3,-5 6 5,-4 4-10,0 4 0,-13 2-4,-6 0 2,3 2-1,2 2-1,2 0-3,3 2 3,1 3-4,2-7 2,2-1-1,1-9 0,3-11-1,0-9 0,0-10 2,0-12 0,0-4-2,0-10 2,0-4 0,0-6-2,0-7 2,-3-1 1,-6-2-1,3 1-2,2-1 0,1-2 1,3 4 0,0-6 1,0-3 1,0-5-3,0-5 1,-2-6 0,2-3-1,0 1 2,0 0-2,0 0 2,0 8-1,0 2-1,0 6 2,0 2 1,2 3-1,2-5-2,-4-2 1,0-5 0,0-8 0,0-5-1,0-6 0,0-6 0,0-2 2,0 0 1,0 0 0,-11-8-1,-12-15 2,-10-9-3,-16-11-2,-11-6 1,-9-5-22,-1 2-16,9 10 18,17 11 12,18 12 8,16 12 2,10 7 20,0 0-1,0 0-21,9 17-4,11 9 4,4 6 1,1 2 0,0 3 5,0-1-4,2 0 2,1-5 2,-1-4 1,0-6-3,-3-4 2,-2-5-1,-4-6 4,-4-2-1,-6-4 5,-2 0 1,2 0 7,-1-3 2,7-13-2,4-5-3,9-12-8,8-9-7,16-11 0,12-11-3,15-14-4,5-14-1,-4-14-36,-20-13-44,-24-16-94,-28-6-262</inkml:trace>
  <inkml:trace contextRef="#ctx0" brushRef="#br0" timeOffset="13844.5793">13657 1446 859,'0'0'139,"0"0"-115,0 0 77,0 0-19,0 0-58,0 0 39,-53 116 10,32-58-25,3-1-35,1-1 3,1-6-3,4-10-9,3-11-3,3-10-1,4-12-2,2-7 2,0-7 4,2-24 12,14-15-14,11-13 4,11-3 36,8-3 3,5 8 10,-2 15 0,-7 11-3,-2 17-16,-13 12-17,-4 2-10,-5 18-8,-1 14 4,2 13-4,2 11-1,4 7 0,8 7-1,4 8-12,4-4-156,5-9-327</inkml:trace>
  <inkml:trace contextRef="#ctx0" brushRef="#br0" timeOffset="15578.929">4351 5237 1498,'0'0'30,"0"0"-27,0 0 2,0 0-4,-1 74 5,1-22 13,0 5 1,-13-5-12,0-6-8,3-10-2,0-9-52,7-17-122,3-10-93,0-20-131</inkml:trace>
  <inkml:trace contextRef="#ctx0" brushRef="#br0" timeOffset="15744.5067">4375 5274 930,'0'0'131,"0"0"-4,0 0 14,0 0-59,0 0-75,79 9-2,-40 37 44,1 0-25,-5 0-10,2-3-9,-7-6-4,-5-8-1,-3-11-11,-2-12-142,-3-6-104,-4-26-203</inkml:trace>
  <inkml:trace contextRef="#ctx0" brushRef="#br0" timeOffset="15886.6627">4726 5271 905,'0'0'207,"-35"-97"-94,22 71 109,1 13-73,9 13-65,3 0-54,0 30-30,0 18-7,0 16 7,0 9 0,0 2 0,0 1-43,0-7-172,0-18-412</inkml:trace>
  <inkml:trace contextRef="#ctx0" brushRef="#br0" timeOffset="18426.7891">14213 3384 916,'0'0'0,"0"0"9,0-83 128,0 59-5,0 7-45,6 6-20,4 6-18,1 5-13,3 0-34,2 15-2,-2 14-2,-10 7 0,-4 4 1,-2 4 1,-18-2 2,-3-4-2,2-4 0,8-10 0,6-3 1,7-8-1,0-6-3,22-5-5,9-2 6,8-1-2,3-19-2,-2-5-18,-2-6-29,-6-3-20,-2-2 26,-6 0 41,-5 0 5,-5 4 1,-4 10 4,-6 10 38,0 9 22,-4 3-32,0 5-32,0 20-7,0 8 7,0 2 2,0 0-2,0-2 0,0-8 1,6-3 2,4-9-3,5-9 0,6-4 0,1-5 0,5-21 3,-2-4-2,-2-6 5,-8 0 2,-5 2 7,-7 11 39,-3 7-3,0 10 0,0 6-18,0 4-33,0 17-25,0 10 24,-3 3 0,3-1 1,0 1-5,0-5-44,17-4-109,3-9-53,6-12-236</inkml:trace>
  <inkml:trace contextRef="#ctx0" brushRef="#br0" timeOffset="18696.582">14938 3381 893,'0'0'186,"0"0"-182,0 0 117,0 0 31,0 0-106,0 0-46,-22-43-5,17 72 5,5 5 0,0-1 1,13-3 0,7-6 1,0-7 2,-1-8-1,-3-9-1,0 0 9,-3-11 18,-3-16 2,-4-3-9,-6-3-8,0 1-5,0 3-6,-13 5-3,-2 9-2,0 7-24,0 7-27,3 1-80,1 2-136,3 11-222</inkml:trace>
  <inkml:trace contextRef="#ctx0" brushRef="#br0" timeOffset="19467.709">14683 4050 1459,'0'0'120,"0"0"-120,0 0-11,0 71 11,4-21 8,-4 6 3,0 3-4,0 1-5,-13-6 1,-7-4-3,0-11 0,-1-8-3,5-16-23,2-11-53,4-4-11,1-19-15,2-18-46,7-12 24,0-10 80,3-3 47,16-8 8,5 0 34,4 4 21,2 10 27,-1 13 18,-6 13-32,-8 13-18,-7 12-1,-4 5-40,1 16-17,-2 15-11,-3 11 11,0 1 1,0-1-1,-15-1-1,-12-5-5,-5-9-36,0-6-59,6-12-41,14-9-40,12-1-88,27-24-209</inkml:trace>
  <inkml:trace contextRef="#ctx0" brushRef="#br0" timeOffset="20384.5396">15141 3745 921,'0'0'161,"14"-75"-141,-14 60 109,0 12 52,0 6-137,-3 32-44,-12 17-2,-7 13 2,-1 6 0,-2-1 0,2-6 0,8-9 0,7-15-4,5-13-37,3-15-18,0-12 23,10 0 36,8-22 3,5-9 10,4-3 31,-1 0 7,-5 7-4,-4 10-8,-4 9 5,-3 8-26,0 11-18,1 18-14,2 10 12,-1 2-4,2 0-42,-4-4-83,5-9-53,7-12-83,7-16-57,4-2-137,3-26 461,-1-14 165,-4-6 287,-9-5-195,-8 6-116,-9 8-26,-5 14 2,0 12-55,-11 13-36,-12 5-26,-1 22-12,-6 14 8,6 0-6,9 2-28,10-9-25,5-11-38,6-12 25,15-11 39,6 0 37,0-14 0,0-12 36,-3 2 42,-9 4 13,-5 6-5,-5 8-39,-5 6-28,0 0-19,0 13-14,0 6 7,0 1 6,3-4-11,10-6-8,11-7-20,7-3 13,8-11 15,1-17 9,-4-5 3,-8-3 3,-8 2 7,-13 6 5,-7 9 10,0 9-4,0 9-21,-13 1-12,2 13-7,5 13 14,6 7 3,0 5 2,19-1 3,6 1 2,0-3 2,-4-2 6,-11-4-5,-8-5-2,-2-7-4,-2-7-2,-12-8-8,0-2-10,5-12 6,6-14 2,3-8 10,3 0 0,18-5 4,0 3 14,0 4 14,-8 6-5,-6 11-8,-7 13-13,0 2-6,0 19-21,-3 17 10,-7 6 11,-2 0 0,1-2 0,6-5-6,5-10-160,10-10-468</inkml:trace>
  <inkml:trace contextRef="#ctx0" brushRef="#br0" timeOffset="21644.8069">4059 7688 1061,'0'0'73,"0"0"-60,0 0 126,137 37 107,21-21-120,60 1-56,55 2-7,31 6-23,14 4-3,0 4-26,-11-2 0,-18-6 0,-32-3 3,-39-7-14,-53-2-4,-49-4 3,-52-2-3,-38 1-32,-26-3-43,-46-1-170,-41 2-62,-38 0-188</inkml:trace>
  <inkml:trace contextRef="#ctx0" brushRef="#br0" timeOffset="21982.0105">4001 8240 808,'0'0'307,"0"0"-269,0 0 168,132 20 20,2-11-102,53 1-26,43 1-35,38 2-23,25-1 1,16 0-17,2-7 3,-4-4-6,-19-1-2,-31 0-14,-42 0-5,-56 0 0,-57 0 0,-49 3 0,-33 3-21,-20 5-49,-33 8-40,-38 2-52,-28 3-131,-17-2-322</inkml:trace>
  <inkml:trace contextRef="#ctx0" brushRef="#br0" timeOffset="22318.7803">3755 8848 1563,'0'0'192,"176"-10"-186,-27 5 42,46 3 53,36 2-44,35 0-17,17 0 0,11 0-40,-1 5 0,-22 1 0,-22 0 0,-46 3 0,-48-2 0,-46-2 0,-47 0 0,-32-2-81,-22-3-25,-8 0-155,-14-20-405</inkml:trace>
  <inkml:trace contextRef="#ctx0" brushRef="#br0" timeOffset="22918.1498">7734 8075 1195,'0'0'18,"84"-24"-16,-26 24 131,3 0 10,-9 7-75,-12 17-24,-20 14-23,-20 10-19,-15 15 0,-30 7 1,-13 4-2,-5-1 3,6-5-4,13-9 2,21-11-2,19-12-2,8-13-4,31-10 6,13-12 0,8-1 7,1-20 5,-2-10 14,-13-7-6,-11 0 3,-17 2 3,-14 9-8,0 9-7,-24 17-11,-14 6-11,-5 39 4,0 25 7,7 22 1,11 9 1,3 4 0,8-6 4,-8-7-1,-7-19 3,-7-18 1,-8-19-4,-7-23-2,-10-13 1,-11-21-4,-2-24-1,-1-8-28,17-10-115,22 0-183,29 0-356</inkml:trace>
  <inkml:trace contextRef="#ctx0" brushRef="#br0" timeOffset="23496.6526">9439 8272 1090,'0'0'26,"0"0"67,7-73 123,13 59-117,11 3-40,6 11-15,2 0-17,-4 11-15,-6 12-11,-11 7-1,-15 4-1,-3 2-4,-16 0 3,-14-2-3,-4-2-11,4-3-10,12-1 15,9-5 10,9-2 1,3-1 2,19 0 16,5-1 37,-2-1 15,-5 0-12,-8-1-33,-11 4-15,-1 1-3,-27 2-6,-22-2-2,-15-7-10,-8-6-70,3-9-71,21-1-130,30-24-186</inkml:trace>
  <inkml:trace contextRef="#ctx0" brushRef="#br0" timeOffset="23677.4025">9959 8534 1245,'0'0'9,"0"0"197,0 0-22,0 0-110,0 0-34,0 0-13,99 6-27,-47-18-101,2-2-201,0-5-280</inkml:trace>
  <inkml:trace contextRef="#ctx0" brushRef="#br0" timeOffset="24043.8665">10547 8289 1620,'0'0'143,"0"0"-141,0 0 36,0 0-20,-5 117 11,-27-44 17,-5-1-24,1 0-9,11-5-13,8-8-2,4-9 0,8-11-20,5-13-14,0-10-1,0-13-38,0-3 2,2-23 45,10-19-67,7-15 30,5-14 34,6-13-27,3 1 32,5 5 26,1 14 12,-2 15 67,-2 16-8,-7 13-26,-6 11-8,-6 9-14,-2 13-12,-6 19-10,-8 11 1,-2 5-2,-26-1-5,-14-3 0,-8-7-36,2-9-68,9-13-97,17-15-117,22 0-355</inkml:trace>
  <inkml:trace contextRef="#ctx0" brushRef="#br0" timeOffset="25095.8348">11154 7986 1336,'0'0'117,"0"0"-92,0 0 121,0 0-89,0 0-57,0 0-4,8 68 4,-29 2 0,1 9 0,-2-5 0,5-6-2,3-13-14,6-16-52,7-16-3,1-13 23,1-10 15,21-10 33,6-21 0,2-7 13,-2-3 37,-4 6-1,-7 8 1,-6 13-11,-5 10-25,-1 4-14,-1 4-2,3 19-7,1 7 7,-4 7-1,1 0 1,-4-1-20,1 0-25,5-4-18,2-6-35,10-9-36,7-11 14,9-6-17,7-6-37,-1-16 84,0-6 92,-8-2 60,-6-1 64,-9-1 21,-6 0-21,-8 1-8,-4 4-33,0 6-1,-16 11-38,-12 10-36,-10 0-8,-1 21-3,4 11 0,6 7-6,13-2-44,13-3-38,3-8 9,13-11 8,15-8 54,3-7 20,3-10 3,-7-10 33,-2-5 66,-5 2-5,-8 4-25,-4 5-23,-6 10-19,-2 4-18,0 0-12,0 20-15,0 5 11,0 6 4,0-3 1,9-3-1,9-5 0,6-11-1,13-9-4,6 0 1,8-26 4,0-7 2,-2-7 6,-13-6 16,-13 6 11,-15 7 0,-8 10-14,0 14-21,-18 9-20,-4 1 2,-1 23 13,8 12 5,7 11 2,8 11-1,0 3 2,0-1 9,3-1 10,-2-13-12,-1-12-7,0-14 0,0-10-3,0-10 0,0 0 0,0-19 2,3-7-2,16-4-3,13-2 1,4 3 1,10 4 1,3 1 1,3 3-1,2-1 0,-2-1 0,-7-2 0,-9-3 3,-14 5-2,-10 9 1,-12 4 0,0 10-2,-21 0-17,-12 13 11,-3 12 6,7 6 0,14 0 2,13-2 0,2 0 4,37-5-1,26-3-5,19-9-117,11-7-496</inkml:trace>
  <inkml:trace contextRef="#ctx0" brushRef="#br0" timeOffset="28004.3403">3303 7157 1058,'0'0'61,"0"0"-16,0 0 137,-42 84-76,21-53-40,-3 3-11,1-1-22,1-2-24,5-4-6,6-9-2,8-8-1,3-10-40,0-1-25,6-26 5,13-13-30,5-9 44,0-9 40,5-5 6,2-2 30,5 4 23,1 11 59,0 13-30,-1 16-23,-6 13-15,-8 8-26,-10 8-15,-11 20-3,-1 11-4,-23 6 0,-16-1-2,-9-7-4,-4-10-43,15-12 2,10-10 30,14-3 18,11-2 3,2 0 61,0 0 21,0 0-39,7 0 0,6 5-23,9 11-13,7 8-3,9 10-4,3 8 0,7 9-49,0 7-119,-3 4-107,-11 0-202</inkml:trace>
  <inkml:trace contextRef="#ctx0" brushRef="#br0" timeOffset="28408.125">3061 7715 1583,'0'0'0,"0"0"-1,0 0-11,0 0 13,3 82-1,-3-26 0,0-7 2,4-9 1,14-15-3,11-14 0,5-11-4,12-3 3,5-25-4,0-5 5,-9-6 6,-14 3 1,-9 8 45,-13 10 10,-6 8-4,0 10-16,-12 0-31,-15 27-11,-9 16 0,-1 15 1,3 13-1,8 8 0,7 1 0,7 5-32,8 3-114,4 1 27,0 5-121,-3-2-109,-6-3-90</inkml:trace>
  <inkml:trace contextRef="#ctx0" brushRef="#br0" timeOffset="28912.5964">3073 8775 1287,'0'0'17,"0"0"12,0 0 85,0 0-57,-55 86 4,34-44-39,10-3-16,0-3-5,5-11-1,3-11-1,3-12-51,0-4-21,4-26 26,14-14-11,1-8 58,2-8 0,0 1 33,1-1 33,-2 12 6,1 11-5,0 16-7,-2 15-30,2 4-24,1 17-6,-5 15-1,-9 11 0,-8 2-5,-8 2-4,-19-5-19,-1-8-10,4-11 25,12-9 12,9-9 2,3-2 12,15 2 58,22 0 23,2 4-15,0 3-19,-11 4-31,-11 4-9,-12 7-19,-5 3-2,-18 3 1,-29-2-9,-13-6-30,-19-8-21,0-7-93,5-10-184,24 0-248</inkml:trace>
  <inkml:trace contextRef="#ctx0" brushRef="#br0" timeOffset="29833.8696">3695 11037 421,'0'0'125,"0"0"-34,-94-1 98,85 1-37,9 0-21,1 0-3,37 11-9,32 7 28,51 7-5,49-5-45,51 1-29,50-6-24,34-4-4,19 0 3,-3-6-7,-18-4-19,-36-1-1,-30 0-8,-46 2 0,-49 1-8,-50 3-5,-46-2-4,-35 4-27,-17 2-62,-48 0-59,-35 2-106,-26-2-229</inkml:trace>
  <inkml:trace contextRef="#ctx0" brushRef="#br0" timeOffset="30275.5372">4199 11471 480,'0'0'21,"-88"0"17,33 0 71,0 0-45,2 0 27,6 0 3,15 0-1,16 0 35,12 0 13,4 0 35,19 0-54,36 12-33,33 5 13,47 2-25,49-2-15,50-7 0,50-1-15,33-6-5,12-3-33,-4 0-9,-21 0 0,-40-4 0,-49 1 0,-51 3 0,-61 0 0,-48 0 0,-38 6 0,-26 5-43,-54-3-90,-37 2-60,-37-10-274</inkml:trace>
  <inkml:trace contextRef="#ctx0" brushRef="#br0" timeOffset="31003.6568">3380 10637 1374,'0'0'63,"0"0"-61,0 0 23,0 0 23,-47 121 8,27-65-35,-2 1-7,1-5-9,1-8-5,3-12 0,9-13-2,3-9-17,3-10-29,0-6 32,2-22 13,0-16-21,0-13 19,15-7 5,16-3 6,10 6 29,8 8 15,1 15 0,-8 13-11,-10 15-7,-14 10-17,-8 0-15,-10 22-2,0 12 0,-21 9 1,-19 6 1,-12 1-1,-2-7-1,3-6 1,11-8 1,14-14 0,15-6 0,8-6 3,3-2 7,0 3 23,7 2 6,11 7 3,4 4-16,1 5-17,4 7-8,1 7-1,3 3-4,4 6-42,2 2-100,-3-5-237,-4-2-478</inkml:trace>
  <inkml:trace contextRef="#ctx0" brushRef="#br0" timeOffset="31647.9322">3121 11503 857,'0'0'230,"0"0"-229,0 0 158,0 0 4,0 0-107,0 0-35,0 0-10,-27-6 7,21 45 16,-3 1-16,3-1-14,-3-4-4,3-9 0,2-9-10,2-14-60,-1-3-57,3-20 66,0-19-21,0-9 65,0-8 17,17 3 19,3 8 51,0 11 34,-2 11-27,-5 9-8,-4 11-13,-1 3-30,3 20-22,3 14-3,2 9 4,-1 0 1,0 2 0,0-7 9,1-7 2,-2-11-11,-1-9 6,-4-6 7,-1-5 18,1 0 18,1-16-17,4-13-16,2-9-9,-3-7-7,-1-5-3,-4 2-3,-2 2-1,-3 8-3,-1 11-23,2 17-36,1 10-142,1 15-353</inkml:trace>
  <inkml:trace contextRef="#ctx0" brushRef="#br0" timeOffset="32504.4303">3692 12769 271,'0'0'127,"0"0"-125,0 0 111,-88-47 4,76 37 3,9 0 18,3 2-29,0-1 29,28 4-49,33 4-7,44 1 28,50 0 25,53 4-7,52 6-34,36-2-27,21 0-6,1-8-7,-21 0-16,-28 0-14,-40 0-8,-43 0-2,-51 0-14,-47 0 0,-45 5-5,-33 3-13,-17 5-67,-47 7-40,-35 11-57,-26-1-217,-16-2-481</inkml:trace>
  <inkml:trace contextRef="#ctx0" brushRef="#br0" timeOffset="33014.0961">3747 13304 602,'0'0'632,"0"0"-516,0 0 51,108 0-8,11 0-65,51 4-26,34 2-12,26-1-15,18 2-14,-5-1 5,-21-4-18,-28-2-14,-45 0-1,-42 0-1,-43 0-9,-38 0-54,-29 0-50,-58 0-229,-38 0-283</inkml:trace>
  <inkml:trace contextRef="#ctx0" brushRef="#br0" timeOffset="33523.1851">2841 12359 1081,'0'0'165,"0"0"-150,0 0 17,0 0 22,0 0 11,14 105-26,0-71-27,6-7-3,2-9-2,14-10-2,2-8-2,2-4 3,-3-22-4,-5-8 2,-8-3 1,-11 1 48,-12 2 13,-1 12-8,-5 10-10,-12 10-21,-5 2-14,-4 27-8,2 16 1,-2 15 8,5 10 3,-1 12-9,2 0-3,2 2-5,-2-3-2,10-7-62,0-8-190,0-11-419</inkml:trace>
  <inkml:trace contextRef="#ctx0" brushRef="#br0" timeOffset="34037.1255">2934 13181 1485,'0'0'0,"0"0"10,-23 90-10,15-45 11,0 2-6,-1-6-5,4-9-1,2-12-18,3-14-101,0-6-4,0-15 93,0-19 31,10-12 9,0 0 66,1-1 9,2 7 25,-1 4-24,-3 14-21,0 8-7,-6 9-15,0 5-20,5 7-19,-1 20-2,6 9-1,-2 8 3,2-1-1,-1-2 2,-2-5-4,4-9 4,-3-7-2,-2-11-2,-2-4 6,0-5 13,4-2 12,1-18 15,6-10-18,-6-8-15,1-10 1,-8-3-3,-5-4-11,0 4 0,0 9-3,0 16-14,0 13-26,14 13-57,3 25-209,7 14-472</inkml:trace>
  <inkml:trace contextRef="#ctx0" brushRef="#br0" timeOffset="34696.4717">3452 14707 419,'0'0'1,"0"0"-1,0 0-11,91-48-93,-66 39-201</inkml:trace>
  <inkml:trace contextRef="#ctx0" brushRef="#br0" timeOffset="35032.4728">3367 14623 488,'0'0'262,"0"0"-21,0 0-7,97 0-12,33 0-64,56 0-21,30 0-37,23 0-28,13-5-31,0-1-18,-3-5 0,-25 3-7,-36 2-16,-46 2 0,-47 4-2,-43 0-1,-34 0-9,-18 0-43,-42 10-47,-34 6-27,-24 1-104,-16 0-106,-7-3-256</inkml:trace>
  <inkml:trace contextRef="#ctx0" brushRef="#br0" timeOffset="35497.6525">3325 15244 848,'0'0'232,"0"0"-225,0 0 95,0 0 111,0 0-30,155 19-28,-18-17-47,48-2-35,33 0-10,19-3-17,-1-8-29,-17 0-17,-26-2 0,-35-1 0,-43 5 0,-45 1-40,-39 5-46,-31 3-39,-49 0-236,-42-3-367</inkml:trace>
  <inkml:trace contextRef="#ctx0" brushRef="#br0" timeOffset="36142.3474">2638 14437 101,'0'0'1157,"0"0"-1077,0 0 20,0 0-10,0 0-74,0 0-6,0 82 15,0-42-11,-8 2-9,-4-7-2,-1-7-3,5-10-1,4-11-2,2-7-14,2-4 14,0-22-3,0-12 8,0-7-2,0-5 6,8-3 1,9 0 17,5 2 4,9 9 12,4 12-22,-2 12-1,-6 14-2,-3 4-15,-8 11-2,-9 19-1,-7 6-5,-4 6 5,-30 0-16,-5-5-5,-2-5-5,11-12 20,16-9 9,14-6 8,18-1 19,30 1 51,13 0-7,-1 1-13,-12 1-6,-14 6-21,-16 4-31,-15 5 0,-3 5-1,-30 2 1,-18 2-2,-18-9-10,-8-7-20,1-8-17,5-7-40,24 0-90,17-1-143,21-8-263</inkml:trace>
  <inkml:trace contextRef="#ctx0" brushRef="#br0" timeOffset="36636.2923">2487 15344 1482,'0'0'9,"-31"100"-6,14-36 10,5 1 41,3-1-15,1-6-29,1-12-9,4-12-2,3-15-1,0-13-42,0-6-78,0-22 17,3-18-16,6-12 74,2-8 47,-4-4 16,0 3 15,-5 1 50,-2 8 12,0 10 13,0 11-22,0 14 4,0 9-10,3 8-18,9 14-40,6 26-20,7 15 10,8 8 15,0-2-2,-2-1 2,-4-10-11,0-8-7,-8-16-4,-7-12-3,-1-11 0,-5-4 0,0-31 20,2-17 6,0-18-22,1-11-4,1-5-1,1-1-4,-1-1-17,8 7-36,1 11-60,4 12-120,8 13-182</inkml:trace>
  <inkml:trace contextRef="#ctx0" brushRef="#br0" timeOffset="37845.4983">7649 11078 1188,'0'0'36,"0"0"-35,0 0 96,0 0 38,0 0-92,0 0-31,64-8-12,-52 56 0,-7 8-1,-5-1 4,0-1-1,-12-10-2,0-13-3,9-14 1,3-17-15,18 0 5,16-21 12,6-11 9,-5-1 23,-10 7 38,-13 9-14,-11 9-16,-1 8-7,-10 0-29,-18 22-3,-2 15-1,-3 10 0,5 3 1,5 6 1,2-2 2,4 0 2,1-4 8,2-11 1,3-10-1,2-12 1,-1-5-7,1-7 0,-6-5-1,-11 0-2,-9-5-5,-9-10-16,6-7-63,9-7-149,23-9-141,6 1-543</inkml:trace>
  <inkml:trace contextRef="#ctx0" brushRef="#br0" timeOffset="38346.6369">8677 11347 1154,'0'0'185,"70"-84"-168,-36 43 146,-10 8-44,-9 8-62,-9 12-25,-6 10-6,0 3-9,-15 25-16,-9 24 2,-1 16 2,1 9 6,6-2-8,2-5-1,4-3 0,0-7-2,6-10-4,3-11-107,-4-13-169,-1-10-168</inkml:trace>
  <inkml:trace contextRef="#ctx0" brushRef="#br0" timeOffset="38475.4134">8602 11705 1200,'0'0'123,"0"0"5,0 0 69,0 0-129,0 0-54,127-43-14,-55 31-21,12-6-202,2-4-318</inkml:trace>
  <inkml:trace contextRef="#ctx0" brushRef="#br0" timeOffset="39148.7201">9466 11190 1162,'0'0'0,"0"0"0,-86 110 27,72-54 9,12-4-8,2-6 23,11-7 47,8-6-15,-6-8-25,-4-7-13,-6-7-34,-3-6-11,0-5-2,-17 0-36,-5-17-71,5-11-108,11-8 40,6 1 58,21 1 119,22 4 75,9 5 56,2 4 8,-3 4-23,-8 7-37,-13 5-26,-11 5-22,-11 0-14,-8 5-10,0 17-6,-5 10 1,-7 7 1,-3 8 1,3 4-2,5 1-2,0-6 0,4-8-1,3-12-3,0-10-5,0-9-28,0-5 3,0-2 7,0-5 9,0-16-69,8-13-61,10-10 84,7-7-10,7-7 53,4 0 21,0 2 93,-1 5 20,-5 13 35,-9 12-30,-6 13-51,-9 8-25,-6 5-6,0 0-27,0 18-9,0 3 0,0 1 2,-8-3-1,-2-2 0,1-3-1,0-4-8,3-5-12,-1-1-60,1-4-21,0 1-18,1-1 26,-1 0 27,1 0 27,1 0 0,2-1-46,0-6-107,2-2-149</inkml:trace>
  <inkml:trace contextRef="#ctx0" brushRef="#br0" timeOffset="40552.1157">9369 11304 1144,'0'0'242,"0"0"-201,0 0 55,0 0 9,-28 130-11,14-45-49,-7 2-34,-4 0 14,-2-7-19,3-10-5,2-12-1,4-15-3,10-14-18,4-18-55,4-11-13,0-20-2,1-26-59,13-12 45,5-14 66,5-11 34,9-7 4,7 1 1,11 10 31,5 12 72,6 17 21,-3 16-37,-2 14-33,-9 16-20,-9 4 0,-9 32-15,-16 11-10,-14 13-7,-3 4-2,-31-3 0,-11-4-5,-4-8-38,-3-15-52,3-13-21,10-14-14,11-3 16,17-14 58,11-15 22,6-7 5,24-5 20,9 2 0,8-2-6,3 4-36,8 2-80,-3 0-74,-3 4 26,-7-2 102,-5 2 77,-6-3 90,-4 0 57,-7-5 17,-4-3-21,-5-2-29,-3 3-28,-1 6-21,-4 10 26,-5 8-49,-1 12-22,0 5-3,0 11-13,-4 29-3,-12 23-1,-1 16 0,-3 8 0,-1-2 0,-1-7 0,3-11-1,7-17-3,6-17-39,6-16-4,0-13 25,1-4 22,13-17 31,5-13-4,6-7 13,1 1 36,-2 3-27,3 10 17,-4 7-11,-5 12-46,-4 4-3,-1 10-6,-6 17-2,1 7 2,1 0-4,-2 0-26,-1-2-39,0-11-10,5-6-34,5-15-11,8 0 16,9-27-5,4-11 68,2-3 45,-4 0 97,-5 2-10,-9 2 24,-12 7-37,-4 9-34,-5 13-5,-5 8-23,-14 7-12,-3 17-10,-1 4 4,7-1-59,6-5-30,7-6 12,3-5 15,0-6 46,7-4 22,6-1 69,5 0 41,0 0-14,-2-1-49,-2-1-28,-4 2-13,-2 0-6,-1 0-8,1 0-9,3 2-2,6 1 16,7-3 3,7 0 2,7-1 11,5-19 14,-4-3 8,-2-8 2,-9-6 2,-7-2-10,-10 2-16,-10 10-5,-1 12 18,-1 11-25,-22 4-1,-1 27-7,-4 16 6,1 15 1,4 5 7,0 5 30,3-3 23,-2-2-3,-3-8-34,-5-6-18,-1-7-5,-16-9-34,-18-4-169,-10-5-235</inkml:trace>
  <inkml:trace contextRef="#ctx0" brushRef="#br0" timeOffset="41233.9811">7121 12654 263,'0'0'949,"0"0"-941,0 0 0,0 0 127,0 0-81,85 23-44,-80 29 4,-5 10 8,0 4-13,-8-7-7,-7-7-2,3-11 0,8-13-1,4-14-11,3-14-27,20-5 22,10-22 17,-1-6 3,-6 1 4,-10 9 40,-13 9-5,-3 7-16,0 7-11,-14 6-15,-5 22-5,2 14 1,1 13 4,8 5 2,3-2 1,3-2 7,-2-7 12,-2-9 14,-5-11 2,-1-10-6,-7-11-12,-11-8-5,-8-2-12,-6-23-3,2-8-52,11-7-124,13-3-148,18-6-115</inkml:trace>
  <inkml:trace contextRef="#ctx0" brushRef="#br0" timeOffset="41773.4695">8185 13058 1185,'0'0'18,"95"-71"-8,-43 25 119,-8-4-30,-11-3-15,-16 1-13,-10 9-21,-7 9-34,0 15-6,0 13 3,-8 9-13,-6 36-9,-1 19 3,2 17 6,0 5-3,2 0 3,-1-10-9,2-5-37,-1-12-66,-3-13-61,1-9-19,-7-9-115,-3-8-41,4-3 187,6-6 161,6-1 337,6-2-18,1-2-75,0 0 7,12 0-69,9 2-64,9-2-56,3 0-34,8 0-22,1 0-6,-5 0-12,2 0-48,-6-9-68,-4-4-83,4-8-109,-1-11-216</inkml:trace>
  <inkml:trace contextRef="#ctx0" brushRef="#br0" timeOffset="42134.1836">8925 12859 1150,'0'0'97,"0"0"-88,0 0 94,0 0-38,56 97-4,-59-39-28,-20 3-21,1 2-7,-6 0-5,6-7 0,3-6 0,12-10-6,4-10-18,3-8-43,0-10-18,0-9-54,0-3 62,0-15 73,0-20 2,0-10 2,5-11 20,8-9 10,0-5 16,7 1 14,8 7 21,7 12 5,5 11-50,-3 15-8,-1 14 14,-8 10-14,-11 1-23,-4 24-2,-13 11-3,-4 6-4,-29 0-9,-13-1-60,-10-7-47,3-11-94,9-12-139,16-11-208</inkml:trace>
  <inkml:trace contextRef="#ctx0" brushRef="#br0" timeOffset="42463.1039">9429 12634 886,'0'0'99,"0"0"43,0 0 58,0 0-103,0 0-92,0 0 17,-62 101 9,50-33-21,3 3-7,4-6-3,1-7-1,3-12-27,1-10-67,0-14-11,0-19 25,5-3-5,8-12 60,3-18 26,4-3 46,-1 1 34,4 1 28,-4 7-15,-1 9-50,-2 10-36,-1 5-7,2 14-20,-4 14-51,-1 8-74,-3 0-37,4-5-133,4-9-156</inkml:trace>
  <inkml:trace contextRef="#ctx0" brushRef="#br0" timeOffset="42592.4442">9788 12975 358,'0'0'656,"0"0"-656,0 0 28,0 0 76,0 0-104,0 0 0,-80 20-39,69 9-115,9-2-100,2-8-90</inkml:trace>
  <inkml:trace contextRef="#ctx0" brushRef="#br0" timeOffset="42838.9268">9788 12975 582,'67'51'262,"-43"-63"-188,-7 2 54,-9 6-24,-5 4-66,-1 0-38,-2 0-36,6 0-110,0 0-15,1 0 92,2-3 69,-3 1 27,-3-1 101,-1 3 12,-2 0-53,0 5-67,-2 14-12,-13 8 14,-3 8-3,-4 3-3,4 1 7,2 2 6,2-3 11,1-1-20,-2-3-17,-9-1-3,-10-4-119,-15 0-283</inkml:trace>
  <inkml:trace contextRef="#ctx0" brushRef="#br0" timeOffset="43583.3843">6611 14451 874,'0'0'279,"0"0"-264,82 49 58,-69-4 9,-13 9-41,-1 5-12,-26 1-21,-5-7-2,7-9-4,6-13-2,11-13 1,8-7-1,0-11 1,16 0 6,9 0 24,0-9-4,-4-4-2,-9 4 0,-9 2-5,-3 2-9,0 3 1,-6 2-12,-18 0-8,-4 19-5,-5 16 10,3 17 3,11 15 5,9 9 15,10 3 15,0-4 9,5-6-2,4-9-2,-9-10-21,0-12-9,-7-11-2,-13-12-2,-13-9-4,-7-6 0,-3 0-2,7-11-68,12-6-87,20-5-114,5-4-332</inkml:trace>
  <inkml:trace contextRef="#ctx0" brushRef="#br0" timeOffset="43996.6743">7634 14826 1003,'0'0'171,"0"0"-145,33-87 111,-33 85-50,-8 2-48,-15 33-39,-3 23-1,3 23 1,6 10 0,5-1 0,4-9 5,4-13-5,3-10-1,1-10-24,0-17-261,0-10-468</inkml:trace>
  <inkml:trace contextRef="#ctx0" brushRef="#br0" timeOffset="45404.2566">7436 15383 696,'0'0'549,"0"0"-544,0 0 79,109 12 19,-67-12-83,1 0-20,2-4-11,1-16-78,-1-11-79,-4-7-57,-4-9 32,-1-7 124,-1-1 69,-7-5 63,2 2 37,-8 9-6,-8 15 3,-10 15 5,-4 15-20,0 4 8,-4 6-62,-11 21-28,-3 11 1,3 13 3,3 8 22,3 8 17,1 3-4,-3 3-14,0-3-12,-1-3-8,3-10-4,1-14-1,3-11-2,0-16-8,4-9-15,-1-7-24,-2-2 2,-2-17 14,-3-9-10,6-5 11,3-6-3,0-4 0,15-9 11,12 1-23,6 1-17,4 5 34,0 6 30,-1 5 11,-5 2 17,-5 6 8,-11 0 25,-7 8-16,-5 4 4,-3 11 25,0 3-6,2 0-32,2 25-35,4 11 5,-2 6 11,-6 1-11,0-2-5,-9-3 1,-15-6-2,-6-7-6,-1-13-64,2-12-39,12 0 23,10-20 46,7-9 8,16-4-16,21 3-21,5-3-33,10 3 30,-4 4-6,2-2-77,-3-2-184,-3-5 249,-8 1 90,-5 0 244,-12 6-3,-6 6-64,-9 5 41,-4 8-60,0 6-24,0 3-37,-1 9-49,-10 28-48,-5 18 12,-2 15 5,-3 5-10,-1-2-3,-5-5-3,2-10-1,5-13-7,2-15-29,11-17-30,5-9-47,2-4 94,0-5 19,0-12 43,0-5 38,9-3-12,4 3-43,4 4-18,5 5-8,7 7-3,-1 6-3,2 6-9,-5 15-16,-8 5-31,-3-1-13,-1-3-11,-1-6 13,4-9-23,5-7-39,1 0 20,4-10 115,0-9 61,0-5 99,-4-1-29,-7 3-5,-6 4-6,-3 3-39,-6 7-38,0 4-43,-2 4-10,-12 0-45,-3 21 0,-2 4-11,4 1 4,9-1 41,4-6 20,2-10 1,0-6 0,5-3 4,11 0 21,1-14 1,-2-3-6,5 1-13,-5 1-4,5 3-3,1 3 0,6-2-2,2 1 1,1-2 1,0 0 3,-3 0 19,-5-1 27,-4 2 14,-6 0-3,-6 0-33,-3 1-3,-3 3-5,0 4-7,0 2-4,0 1-8,-5 0-12,-7 12 3,-1 9 7,4 4-1,-3 7 3,9 0 0,0 3 0,1 0 2,2-1 2,0 1 0,-7-4-2,-7-6-2,-5-4-1,-6-6-26,-3-6-60,-8-1-32,-1-3-45,-8 3-29,-3 5-107,-7 5-105</inkml:trace>
  <inkml:trace contextRef="#ctx0" brushRef="#br0" timeOffset="45547.3036">8351 15729 10,'0'0'829,"0"0"-607,0 0-56,0 0 52,0 0-52,93 23-89,-27-23-41,-2 0-27,-4 0-6,-5 0-3,-10 0-33,-8 0-55,-10-1-55,-10-2-133,-15 1-178</inkml:trace>
  <inkml:trace contextRef="#ctx0" brushRef="#br0" timeOffset="45669.7182">8666 15794 1119,'0'0'160,"0"0"-44,0 0 61,0 0-88,0 0-89,93 19-10,-24-13-283,8-5-960</inkml:trace>
  <inkml:trace contextRef="#ctx0" brushRef="#br0" timeOffset="50054.7609">3245 10940 1112,'0'0'289,"0"0"-289,0 0 0,0 0 75,0 0-21,0 0-39,0 0-15,-3-10-17,1 19-85,1-1-164,1 0-409</inkml:trace>
  <inkml:trace contextRef="#ctx0" brushRef="#br0" timeOffset="50991.0392">3032 11509 1588,'0'0'43,"0"0"-30,0 0-11,0 0 78,0 0-53,0 0-16,-11-3-3,11 3 2,0 0-1,0 0-1,0 0 2,0 0-5,0 0-1,0 0 0,0 0-4,0 0 0,0 0 0,0 0-1,0 0 1,0 0 0,0 0 1,0 0-1,0 0 0,0 0 0,0 0 0,0 0 0,0 0 0,0 0 0,0 0 0,0 0 0,0 0 0,0 0 1,0 0-1,0 0 0,0 0 0,0 0-1,0 0 1,0 0 0,0 0 0,0 0 0,0 0 0,0 0 0,0 0 0,0 0 0,0 0 0,0 0 1,0 0-2,0 0 2,0 0-1,0 0 0,0 0 0,0 0 0,0 0 0,0 0 1,0 0 0,0 0-1,0 0 0,0 0 0,0 0 1,0 0-1,0 0 0,0 0 1,0 0-1,0 0-1,0 0 1,0 0 1,0 0-1,0 0 0,0 0 1,0 0-1,0 0 1,0 0-1,0 0 0,0 0 0,0 0 0,0 0 0,0 0-2,0 0-49,4-3-93,11-8-108,6-6-239</inkml:trace>
  <inkml:trace contextRef="#ctx0" brushRef="#br0" timeOffset="51862.7504">3725 11084 42,'0'0'69,"0"0"27,0 0 68,0 0 21,0 0-53,0 0 9,-82-37-37,77 34-22,4 3-9,-2-1-7,3 1 8,0 0 38,0 0-4,0 0-25,0 0 1,7 0-28,7 0-16,4 0-4,7 0-2,5 0-10,6 4 2,7 3-4,5 3 3,15-1 3,9 3 4,13 0-10,15-2-2,12-2 7,7-1-6,-2-4-2,-7-2-19,-14 2 0,-14-1 0,-18 2 0,-12 0 0,-10 0 0,-11 0 0,-4 0 0,-5-2 0,-11-1 0,-2-1 0,-5 2 0,-4-2 0,1 0 0,-1 0 0,0 0 0,0 0 0,0 0 0,0 0-12,0 0-25,0 0-7,-1 1-23,-12 2-39,-8 0-104,-3-2-106,-3-1-364</inkml:trace>
  <inkml:trace contextRef="#ctx0" brushRef="#br0" timeOffset="52865.6664">3671 12618 826,'0'0'125,"0"0"-58,0 0 95,0 0-17,0 0-25,128 0 4,-53 9-4,16 1-32,6-4-22,7 2-8,4-3-8,2-4-15,2-1-7,-6 0-9,-10 0-5,-9 0-14,-21 0 0,-20-3 0,-19 0 0,-18 3-18,-8 0-51,-1 0-44,-9 3-172,-16 3-263</inkml:trace>
  <inkml:trace contextRef="#ctx0" brushRef="#br0" timeOffset="54465.2592">3585 14548 376,'0'0'354,"0"0"-343,0 0 103,0 0 79,0 0-58,0 0 3,-66 0-13,90 0-29,13 3-11,20 0-9,20 0-7,24-3-14,22 0-11,14 0 8,4-11-18,-3 2 2,-11-3-15,-12 1 0,-20 4-13,-24 2-4,-25 3-4,-21-1 0,-13 1 0,-12 2 0,0-2-19,0 2-15,0-1-3,0 1-3,-9-3 13,-10 1 6,-9 1-9,-7 1-4,-4 0-17,-13 1-11,-3 9 1,-6 2-10,-11 2 14,-6-1 15,-5 1-14,-10-3-7,4 0 16,5-1 13,17-5 19,18-1 15,21-3 15,19-1 72,7 0 41,2 0 16,25 0-48,22-1-48,27-7-16,15 1 6,13 1-12,5-2-9,4 4 5,-2 0-8,-6 1-6,-9 2-2,-9-1-3,-15 2-1,-19 0-1,-18 0-1,-17 0-10,-10 0-22,-6 0-8,0 0-1,-12 0 4,-9-5 16,-3 2 16,-7-1 2,-9 2 0,-11 2 1,-12 0-8,-8 0-19,-4 9 0,6 5-8,11-3 23,20-3 13,21-3 2,17-3 3,17-2 29,44 0 41,37 0-9,23 0-29,4 0 9,1-4 7,-3 1-13,-8 0-12,-13 0-14,-17 1-3,-29 2-1,-21 0-8,-20 0-1,-15 0-4,0 0-19,-30 0-25,-18 0 14,-22 0 11,-18 0-9,-15 0 0,-6 0 8,-9 0-5,-10 2-7,-6 3-3,-4 3 10,-2 1 12,9 0-1,11-1 6,18-2 9,20-3 3,13-1 1,20-1 1,13-1 2,17 0 20,8 0-5,10 0-2,1 0 15,0 0 7,16 0-13,29 0-9,25 0 0,21 0-6,24 0 5,12 0 3,10 0 8,15-1-14,12-3 3,6-1-2,8 2-1,-11 2-7,-20 1-6,-26 0-1,-37 0-3,-29 0 1,-27 2-7,-22 0-42,-6-2-32,-25 0-73,-20 0-83,-14 0-89,-3 0-383</inkml:trace>
  <inkml:trace contextRef="#ctx0" brushRef="#br0" timeOffset="58463.1804">4723 11202 924,'0'0'21,"0"0"80,0 0 58,0 0-38,0 0-50,0 0-13,0 0 25,0-8-6,0 8-16,0 0-1,0-1-21,0 1-13,0 0-10,0-1-7,0 1-8,0 0-1,0 0 0,0 0-24,0 0-63,0 0-89,4 0-93,2 2-132,3 4-405</inkml:trace>
  <inkml:trace contextRef="#ctx0" brushRef="#br0" timeOffset="59175.9532">4748 11596 1292,'0'0'122,"0"0"-91,0 0 143,0 0-54,0 0-70,0 0-26,-9-4 2,9 4-4,0 0-10,0 0-2,0 0-4,-2 0 1,2 0-6,0 0 0,0 0-1,0 0 1,0 0-2,0 0 2,0 0 0,0 0-1,0 0 0,0 0 0,-2 0 0,2 0-1,0 0 1,0 0 0,0 0 1,0 0 1,0 0-2,-2 0-1,2 0-2,0 0-2,0 0-13,0 0-7,0 0-20,0 0-20,-1 0-68,1 0-58,0 0-181,0 0-596</inkml:trace>
  <inkml:trace contextRef="#ctx0" brushRef="#br0" timeOffset="60650.695">10878 11480 512,'0'0'285,"0"0"-280,0 0 68,0 0 42,0 0-49,0 0-29,0-4 1,0 4 0,0 0-7,0 0 7,0 0 3,0 0-18,0 0-5,0 0-1,0 0 2,0 0 7,0 0 8,0 0-1,5 0 2,10 0-11,12 0-3,6 0-7,5 0-2,-1 0-2,-1 0-5,-4 0-1,-10 0-2,-8 0 0,-7 0-1,-4 0-1,-3 0 0,0 0-5,0 0-26,0 0-5,0 0-3,0 0 10,0 0 9,-3 0 1,-1 0-18,-2 0-27,-2 0-23,0 0 6,2 0-48,-3 0 11,5 0 21,-1 0 33,1 0 14,1 0 8,0 0-1,3 0-190</inkml:trace>
  <inkml:trace contextRef="#ctx0" brushRef="#br0" timeOffset="61001.8856">11154 11338 943,'0'0'363,"0"0"-362,0 0 36,0 0 126,85 4-69,-68 4-58,1 1-8,-3 5-5,-2 5-11,-3 4-7,-2 9 5,-6 4-6,-2 4 0,0 2 0,-14-2-3,-11-2-1,-8-5-1,-6-4-5,-9-8-44,2-7-92,4-10-139,16-4-192</inkml:trace>
  <inkml:trace contextRef="#ctx0" brushRef="#br0" timeOffset="62556.2221">12345 11379 568,'0'0'50,"0"0"62,0 0 36,0 0-49,0 0-12,-32-79-45,27 61 28,3-2 19,2-2 13,0 1 12,10 3-48,14 2-19,5 5-14,8 9-9,-1 2-7,-3 7-6,-5 15-6,-6 6 2,-11 5-7,-11 3 0,0 4-1,-26 0-1,-11-1-6,-3-3-18,-4-6-12,3-7 2,8-6 5,11-4 12,9-9 10,9-1 8,4-3 1,0 4 0,6 2 1,15-2 1,4-1 0,6-1-2,4-2 0,0 0-1,1-7 1,0-5-6,3 2 2,-5-4 0,-1-1 0,-3 0 0,-3-1-8,-3 3-41,-2-3 13,-3 0 22,-5 1-3,1-5 17,-3-2 4,-2-5 1,4 1 16,-5 0 24,1 3 9,-6 2-13,-2 5 8,-2 2-5,0 3-7,-6 2-14,-7 4 0,-1 4-7,-2 1-5,1 1-6,-5 20-1,1 8 0,-1 5 3,4 3 2,4 0-1,8-5 0,4-4 3,0-5-5,4-6-1,16-3-1,8-6 0,4-5 0,-1-3-4,-1 0-13,-1-15-7,1-7 7,-1-3 9,-5-6 7,-2-1 1,-9-1 1,-4 0 4,-5 3 1,-4 5 7,0 9 6,0 3-4,0 8 1,0 5 4,-3 0-10,-4 5-4,-2 23-4,-1 11 4,-4 11 18,4 4 0,-1-4-10,3-1-9,3-6-4,4-10-1,1-8-7,0-8-60,4-10-26,17-7-42,6 0-78,7-21-32,5-11-79,1-2 115,-4-3 46,-2 0 163,-8-1 70,-4 0 86,-6 0-32,-5 6 60,-7 6 5,-1 9-50,-3 7-4,0 6-17,0 4-51,-9 0-28,-3 21-38,-2 13 0,5 9 8,5-1 2,4-1-4,2-9-1,13-6-1,3-7 4,3-9 4,4-9 11,3-1-4,2-8-5,0-14-8,-4-6 0,-6-5-2,-5-2 6,-9-3 1,-6-1-4,0 4-2,-9 8-5,-9 9-1,-7 10-10,-5 8-2,-6 0-14,-1 4-11,1 11-31,9 2-48,11-1-134,11-3-200</inkml:trace>
  <inkml:trace contextRef="#ctx0" brushRef="#br0" timeOffset="63118.033">13700 11168 1235,'0'0'181,"0"0"-167,0 0 107,0 0-43,0 0-51,0 0 8,20 107-3,-13-63-4,-1-2-14,-3-9-10,2-5 4,-2-11-3,4-8 4,-1-6 9,0-3 8,2 0 5,5-8 1,2-10-12,3-9-7,-5-2-7,-1-5-2,0-9-4,-2-3-1,1 1-17,1 7-13,3 11-26,9 13-69,10 14-127,3 0-286</inkml:trace>
  <inkml:trace contextRef="#ctx0" brushRef="#br0" timeOffset="63770.7995">15005 11330 1164,'0'0'70,"0"0"-25,88-12 144,-31 4-39,10-1-64,0 2-43,-4-1-25,-9-1-13,-15 1-4,-10-1-1,-7-3-6,-6-1-36,-6-3-19,-10-1-31,0 0-48,-19-3-20,-8 3 67,-1 0 50,5 1 42,8 2 1,6 1 57,8 6 83,1 2 2,0 5-23,0 0-56,4 2-41,17 20-18,9 9 22,6 6 16,-7-1-14,-7-1-8,-6-2-1,-10-1-9,-6-4-3,0-2-5,-11-3-2,-14-3-1,-8-3-3,-4-5-22,-2-7-49,2-4-70,6-1-34,8 0-60,19-11-201</inkml:trace>
  <inkml:trace contextRef="#ctx0" brushRef="#br0" timeOffset="64738.0854">16470 10972 469,'0'0'97,"0"0"-34,0 0 97,0 0 3,0 0-39,0 0-30,0 0 3,-5-37 15,3 35-50,0 2-13,-1 0 2,2 0-2,-1 0-9,-2 0-5,-3 22-23,-10 20-8,-11 14 30,-11 12-7,-7 4-17,-3-3-10,1-7 2,9-14-4,13-13 1,12-15-37,14-13-80,4-7-71,22-1-126,5-22-572</inkml:trace>
  <inkml:trace contextRef="#ctx0" brushRef="#br0" timeOffset="65054.7505">16467 10779 1046,'0'0'43,"91"-36"13,-49 30 117,-3 6-26,-5 7-99,-6 22-3,-8 8-13,-8 8-12,-12 3-12,0-1-2,-23-2-2,-6-7-4,-7-4 0,-7-8-1,-2-7-3,-3-6-38,6-9-30,9-4-34,11 0-109,18-8-161</inkml:trace>
  <inkml:trace contextRef="#ctx0" brushRef="#br0" timeOffset="66387.9794">17236 10435 1247,'0'0'14,"0"0"23,0 0 115,0 0-68,0 0-55,0 0-26,-69 49 20,41 32 25,-7 14-19,-5 3-14,-8-1-9,-2-6-4,6-14-2,7-13-2,8-19-7,13-15-31,7-15 2,8-10 19,1-5 15,0-3 4,15-19 5,6-9-4,8-5-1,2-1 2,0 1 1,-3 1 2,-1 10 17,-5 7-1,-7 7-1,-2 11-1,-2 0-11,-2 16 2,1 12-5,-5 8 0,-2 3 0,-3 1-5,0-1 0,-6-2-3,-1-3-24,7-8-69,0-6-26,17-6-63,10-8 27,4-6-75,7 0 19,1-20 92,2-8 42,-3-5 80,-6-7 100,-4-1 65,-8 0 20,-8 2-39,-10 4-28,-2 10-14,0 10-12,-11 8-25,-8 7-26,-5 5-41,-3 23-2,4 8-1,3 7 3,10 2-5,8-6 4,2-6-1,0-9-2,12-10 1,7-10 3,1-4 1,1 0 5,4-14 0,-4-8 7,0-4-1,-5 0-2,-4 1-5,-5 1 2,-4 10 10,-1 5-1,-2 6-8,0 3-8,0 3-16,0 15-3,0 4 18,0 5 1,0-5 0,0 1 3,0-6-2,6-4 1,0-5 2,3-6 0,4-2 15,4 0 13,3-10-12,7-11-15,-1-6 2,-1 1-3,-1-4 1,-3-1-1,-6 1 2,-4-5-4,-3 1-1,-5 4-1,-3 7-6,0 7-4,0 12 3,0 4-17,0 0-11,-2 14-7,-8 12 35,-2 4 6,3 7 1,2-1 2,4 0 3,3 0 4,0-4 21,0-5 4,4-4-2,7-5-14,-4-3-3,2 0-6,-3 1-2,-6-2-3,0-2-3,0 1-1,0-5-2,-2-3-28,-1-3-17,3-2 9,0 0 25,3-17 12,18-6-1,3-2 2,6-1 7,-1-1 9,-3-2 14,0 1-14,-3 0-9,0-1-4,-5 1-2,-6 2 1,-3-2 1,-9 4 5,0 6 0,-2 5-4,-15 12-4,0 1-5,-6 16-3,1 19 6,3 7 2,10 3 7,6-3 12,3-10 0,6-6-8,18-4-3,13-6-8,14-7-5,13-7-140,13-2-233</inkml:trace>
  <inkml:trace contextRef="#ctx0" brushRef="#br0" timeOffset="68532.1132">19154 10824 1469,'0'0'20,"0"0"-9,-23 82 91,13-24-4,4 3-55,4-5-28,2-3-3,0-10-9,0-10-2,5-13-2,11-11-1,4-9-7,5-10-4,8-25-1,0-12 4,2-7-1,-2-7-4,-3 1-2,-2 2-32,-3 11-33,-3 13-3,-5 14-8,0 14-42,-2 6-22,-6 3-17,1 11 97,-4 1 77,-3-1 29,-3 2 73,0 6 49,0 6-39,-4 8 6,-11 7-15,4 3-41,2 3-23,7-6 0,2-6-19,0-8-10,13-9 0,12-9-1,2-9-3,9-2-1,0-23-5,-4-12-2,-5-8-13,-10-7-1,-7-4-8,-10 3-15,0 7-5,-20 12-11,-4 17-38,-5 15-19,1 0 58,7 20 19,3 5 29,10-1 5,8-4 1,10-5 5,22-10 29,13-5 62,6 0-16,9-16-3,0-10-20,2-7-14,-5-6-3,-10-5-5,-8-2-13,-9-3-1,-9-1-5,-9 1-7,-9 6-1,-3 11 2,0 13-5,0 14 12,-3 5-17,-11 36-12,-4 25 5,-2 22 7,0 8-1,1 2 0,2-9 1,2-14-1,9-15-5,6-17-21,0-16-15,18-14-8,9-8 14,5-5 21,3-23 13,-1-5 2,1-10 1,-3-6-1,4-5 0,0-11 6,-3-3-2,-4 0 4,-10 8 28,-9 20 6,-7 17 22,-3 15-34,0 8-8,-1 19-22,-14 25-12,-6 18 12,3 12 1,2 1-1,2-8-3,5-8 3,2-9-6,2-12-50,1-12-47,-1-9-31,-7-9-64,-1-8 12,-3 0-115,5-20-98,8-6 399,3 0 56,4-3 313,22 1-131,10 2-26,10 0-23,5 4-82,1 4-59,0 4-29,-4 2-19,1-1-7,-1 1-52,-2-1-47,-10 1-49,-9-1 37,-12 5 63,-8 2 55,-7 1 25,0 2 78,-3-4 47,-18 0-44,-9 1-64,-7 6 0,-5 0-22,1 25-12,5 13-4,6 8 0,11 4-4,14-7 0,5-10-3,11-8-7,14-12 8,5-11 2,6-2 8,-2-8-1,0-16 20,-4-6-3,-8-2-11,-4 0-8,-11 10 0,-2 8-5,-5 9-1,0 5-9,0 4-34,-6 16 25,-4 7 18,1 1 1,4-5 1,5-4 0,0-8 2,0-5-1,15-6 3,5 0 14,5-12 0,2-8-13,0-3-1,-1-4-4,-2 0 0,-4 0 1,-4 1-2,-5 3 0,-7 1-2,-2 6 2,-2 7 1,0 8-1,0 1-2,0 10-19,0 20 7,0 13 14,0 8 0,-5 4 1,-8-4-1,-1-5 1,7-7 7,4-11 19,3-6-7,0-8 0,0-6-1,1-2-10,1-6 11,-2 0-17,0 0 2,0 0-5,0 0-8,0 0-28,-5 0-16,-2 0 19,4 0 17,1 0 6,1 2 3,1-2 3,0 0 2,-3 0 2,-1 0-4,1 0-5,-2-2-6,4-8 0,1 0 8,0 1-1,3-2 8,14-1 0,6 0 3,7 2 8,0-5 13,1 1-2,4-6 0,0-6 0,2-6 4,-1-5-12,-1-7-4,0 2-1,-5 1-6,-6 7-1,-8 11 6,-10 11-3,-6 7-1,0 5-4,-4 0-5,-17 0-10,-7 9 13,-4 5 0,8 4 2,8 3 0,8 4 0,8 1 3,2 1 4,18-2 19,9 0-6,0-3-12,0-1-8,-3 0-7,-7-1-113,-13-3-223</inkml:trace>
  <inkml:trace contextRef="#ctx0" brushRef="#br0" timeOffset="68745.9136">18863 11439 204,'0'0'0</inkml:trace>
  <inkml:trace contextRef="#ctx0" brushRef="#br0" timeOffset="69012.0991">18083 11523 1144,'0'0'315,"0"0"-264,147-14 117,-30 14-53,20 0-68,9 1-17,6 8 4,2-2-8,-5-2-14,-3-3-12,-19-2-2,-18 0 1,-20 0-2,-22-3 0,-23-1-27,-25 4-15,-19 0-84,-22 0-231,-32 0-498</inkml:trace>
  <inkml:trace contextRef="#ctx0" brushRef="#br0" timeOffset="70138.6588">9330 11783 1003,'0'0'115,"0"0"-86,0 0 177,0 0-49,0 0-47,0 0-7,102 40-18,-26-30-26,24-3-10,19-4-9,5-3-8,3 0-8,-10 0 1,-15 0-15,-23 0-10,-30 0 0,-26 0 0,-16 0 0,-7 0 0,-15 0-32,-27-2-15,-21 0 18,-16-3 4,-4 4 7,-5 1 2,-3 0 5,-1 0 1,6 11 6,12 0 3,19 1 1,22-4 1,15-4 5,9-2 15,8 0 1,1-1 7,0 2-1,11 3-1,16 1 6,15-1-7,18 1-26,4-6 0,3-1 0,0 0 0,2 0 0,-1-8 0,7-2-58,12-5-65,2 0-213,5-2-546</inkml:trace>
  <inkml:trace contextRef="#ctx0" brushRef="#br0" timeOffset="71848.7145">17659 11623 920,'0'0'208,"0"0"-65,0 0 17,133-22-37,-41 10-40,23-1-13,16 1 2,10-1-14,17 2-8,4 4 7,7 3-12,-1 1-6,-9 3-20,-12 0-19,-21 0 0,-25 5 0,-28 4 0,-28-2 0,-24-1 0,-14-5 0,-7 0 0,0-1 0,-7 0 0,-26 0-11,-18 0 0,-23 0 9,-22 0-26,-13 0-13,-18-7 0,-13 2 7,-9 2-7,1 0 17,7 2 17,11 1 4,7 0 2,15 0 1,21 0 2,28 0-1,27 0 7,26 0 13,12 0 19,55 0 3,47 0-17,47 0-12,28-5 7,8 3 4,-3-1 6,-19 3-19,-14 0-12,-23 0 0,-22 0 0,-28 0 0,-26 0 0,-25 7 0,-18-3 0,-10-1 0,-3 0-19,-5 1-23,-23-1 8,-13 0 27,-14-2 7,-4-1 0,2 0-1,7 0-2,12 0-7,11 0 0,12 0 6,5-1 3,10 1 1,-2 0 0,2 0 0,0 0 1,0 0 0,0 0 0,0 0 3,0-2-2,0 2-1,0-1 3,0 1 4,0 0-1,0 0-3,0 0 0,0 0-2,0 0 1,0 0-3,0 0 1,0 0-1,0 0 1,0 0 0,0 0 0,0 0-1,0 0 0,0 0 1,0 0 0,0 0-1,0 0 1,0 0-1,0 0 0,0 0 0,0 0 0,0 0 1,0 0-1,0 0 0,0 0 0,0 0 0,0 0 0,0 0 0,0 0 2,0 0-1,0 0 1,0 0-1,0 0 1,0 0-2,0 0 1,0 0 0,0 0 0,0 0 0,0 0 1,0 0 0,0 0 1,0 0-2,0 0 0,0 0 1,0 0-2,0 0 0,0 0 0,0 0 0,0 0 0,0 0 0,0 0 0,0 0 1,0 0-1,0 0 2,0 0-2,0 0 1,0 0-1,0 0 0,0 0-1,0 0 0,0 0 0,0 0-1,0 0-2,0 0-16,0 0-14,0 0-30,0 0-103,10 0-218,0-4-742</inkml:trace>
  <inkml:trace contextRef="#ctx0" brushRef="#br0" timeOffset="74609.7411">5093 7979 657,'0'0'18,"0"0"19,0 0 113,0 0-76,0 0-47,0 0 4,0 0 10,-27-30-17,25 28 6,2 0 36,0 2-1,0-2 15,0 1-22,5-1-15,2 2-20,2 0-10,2 0-13,0 5 0,-3 6-2,-5 3 0,-3 2 1,0 1-4,-8 0-1,-8-5 2,-2 2 1,5-4 3,2-5-3,4-2 2,5-2 1,1 1 0,1-2 2,0 0 0,0 0 2,0 0-1,4 0 1,5 0 1,3 0-4,-3 0 1,0 0 1,-4 0-2,-1 0 0,-1 0 1,-3-2 2,0 2 0,0 0 0,0 0-1,0 0 4,0 0-6,0-1-1,0 1 1,0 0-1,0 0 1,0 0-1,-1 0 0,-5 0-4,1 0 0,-4 0 3,2 0 1,-2 6 0,4-1 0,0 4 0,1 2 5,1-2 5,-1 5 1,1-1 0,0 0-5,0 3 1,1 0-1,-2-1-3,-1 0 9,-1-3 1,1-2-4,-1-3-2,1-2 1,1-5 0,-4 3-1,3-3 2,-5 0-1,-2 0-5,-4-3-2,4-6-1,2 2-5,4-3-64,3 0-59,3-1-133,0 0-268</inkml:trace>
  <inkml:trace contextRef="#ctx0" brushRef="#br0" timeOffset="75714.055">14434 7471 805,'0'0'301,"0"0"-241,0 0 117,0 0-12,0 0-75,0 0-78,-9 35-8,9 19 13,0 9-1,0-7-9,-3-3-7,-3-11 1,4-12-1,2-10-12,0-17-68,0-3-42,0-24 10,0-15-33,0-14 48,0-6 97,0-7 3,1-9 44,18-1 51,11 5 14,9 11-6,7 14-13,-1 20-14,-1 15-52,-6 11-20,-11 9-4,-9 21-3,-14 6-2,-4 7 0,-18 1-6,-18 0 6,-8-2-3,6-1 4,6-2 1,12 1 1,10-4 2,10-1 7,0-4 18,19-1 15,5-2-1,6 0-18,10-6-17,7-7-7,12-5-27,3-7-115,2-3-160,-9-11-211</inkml:trace>
  <inkml:trace contextRef="#ctx0" brushRef="#br0" timeOffset="76224.2097">15487 7324 1193,'0'0'178,"0"0"-175,0 0 119,0 0-115,-19 83-2,-12-9-5,-7 1 9,-3-8-8,-3-8 2,-2-14 0,7-12-2,11-16-1,10-16-6,11-4-33,7-30 37,0-13-15,16-10 17,8-7 18,-1-6 13,-2-3 7,-9-1 5,-10 6-23,-2 14-15,-14 14-5,-12 23 0,-5 16-29,-3 5 13,4 30 12,16 12 4,14 16 1,10 7 11,35 3 40,10-1 24,7-9 4,-7-8-40,-14-8-21,-14-7-15,-12-8-3,-10-8-1,-5-5-2,0-5-8,-5-8-47,-1-6-94,6-6-137,11-22-429</inkml:trace>
  <inkml:trace contextRef="#ctx0" brushRef="#br0" timeOffset="76610.8533">15932 7263 385,'0'0'1149,"0"0"-1149,0 0-10,0 0 10,-31 89 36,12-33-15,8 0-20,8-10 2,3-10-2,7-12-1,19-12 0,7-12-1,6 0 1,3-26 0,-1-10 5,-1-9 0,-9 2 9,-7 2 10,-10 7-1,-8 10 9,-5 12-2,-1 9 8,0 3-21,-1 7-17,-16 34 0,-5 24 1,-4 28 28,3 19 8,0 17 0,-2 1-8,-2-3-13,0-9-1,2-15-14,4-14-1,3-24-10,-1-20-37,3-19-111,5-24-247</inkml:trace>
  <inkml:trace contextRef="#ctx0" brushRef="#br0" timeOffset="77467.1499">17610 7304 1391,'0'0'0,"0"0"0,0 0 60,0 0 30,0 0-90,0 0-4,0 0 4,-102 110 2,87-46-1,15-3 7,0-15 14,17-13-11,14-11-4,6-14 0,4-8-4,-4-2 3,-7-23-4,-8-6-2,-14-6-1,-8-2-4,0 0-1,-24 6-19,-4 8-4,-1 8-20,7 8 4,8 7 32,13-1 9,1-3 4,39-4 29,23-6 3,16-5-4,2-4 42,-12-4-10,-16-2-24,-20-7 2,-15-6-8,-17-9-8,0-1-12,-27 9-10,-10 17-17,-3 24-3,1 13 3,3 40 1,17 26 14,15 17 2,4 12 7,5-1 18,6-9-2,-5-10-6,-6-19-10,0-15-7,-6-16-3,-8-14-58,-13-17-141,-7-3-173,-15-29-621</inkml:trace>
  <inkml:trace contextRef="#ctx0" brushRef="#br0" timeOffset="77620.2005">17103 7553 1265,'0'0'265,"0"107"-265,18-38 107,4 2-16,8-1-49,4-9-21,14-11-21,10-13-35,9-16-143,5-18-190,-1-8-403</inkml:trace>
  <inkml:trace contextRef="#ctx0" brushRef="#br0" timeOffset="77805.3278">18171 7154 1803,'0'0'0,"0"0"0,100 142 23,-90-35 6,-10 12-7,-43 4-1,-21-10-14,-13-14-7,-1-19-22,6-22-136,14-25-250,22-30-655</inkml:trace>
  <inkml:trace contextRef="#ctx0" brushRef="#br0" timeOffset="78428.7138">19013 6936 326,'0'0'1195,"0"0"-1195,13 72-13,9 1 13,5 7 24,1-5-17,4-9-4,5-16-6,3-16 0,6-14-14,-3-20-11,2-6 10,-8-28 18,-4-13 8,-7-7 15,-13-1 26,-12-2-1,-1 8-15,-5 15-14,-14 15 0,-7 19-9,-4 13-10,-3 36 0,-5 23 0,8 20 11,0 9 5,9 2 31,2-7-12,5-11-26,1-18-3,4-13-6,4-18-6,5-19-69,0-10-82,20-7-97,26-27-125</inkml:trace>
  <inkml:trace contextRef="#ctx0" brushRef="#br0" timeOffset="78825.6603">20155 7286 1283,'0'0'164,"0"0"-152,-17 120-12,-27-70 28,-11-2-19,-3-9-6,3-10-3,9-14-4,12-13-45,14-4-14,13-27 62,7-14 1,0-8 14,7-6 12,4-7 2,-2-8-12,-3-9-8,-6 0-8,0 10-15,-8 24-3,-8 26-9,-7 21-15,4 21 9,6 33 25,13 18 8,1 10 5,32-3 28,10-5 42,8-9-2,-8-7-4,-4-9-29,-11-10-28,-11-10-8,-1-10-4,-5-6-1,-1-9-14,4-4-83,6 0-101,3-15-48,7-8-211</inkml:trace>
  <inkml:trace contextRef="#ctx0" brushRef="#br0" timeOffset="79349.0616">20465 7338 608,'0'0'584,"0"0"-540,0 0 99,0 0-68,0 0-37,24 114-3,-24-60-8,-6-4-13,-2-3-9,3-10-4,3-6-1,2-11-1,0-9-14,0-11-46,0 0 1,0-28-11,0-11-71,0-14 114,7-9 26,7-12 2,7-6 1,4-1 30,1 9 37,0 15 15,-3 16 19,-6 18-57,-6 13-14,-2 10-20,-5 4-11,-2 17-13,-2 6 8,0 4-7,0 3-3,-6-1-2,-10 0 3,2-6 0,1-4 8,5-2 5,8-4 1,5-1 15,25-2 56,15 3 29,5 0-5,-4-1-28,-7 5-28,-14 6-30,-17 6-5,-8 6-4,-26 0 0,-26-2-1,-19-5-13,-7-10-10,1-10-22,17-9-3,19-3-29,24-10 7,17-13 14,16-7-37,33-2-29,24 1-86,12 2-356</inkml:trace>
  <inkml:trace contextRef="#ctx0" brushRef="#br0" timeOffset="79935.8019">21624 7435 1425,'0'0'167,"0"0"-162,0 0-5,0 0 21,0 0-21,9 77 0,-12-43 0,3-7-1,0-5 1,5-10 0,15-9 0,4-3 0,-3-3 3,-3-15 4,-9-8-7,-9-1-5,0-5-47,-24 2-14,-2 8-24,1 7 10,10 9 23,9 4 39,6 2 11,2 0 7,25 0 3,13 0 62,12 0 4,6-1-10,0-10-20,-7-3-5,-11-3-5,-10-3-11,-13-1 1,-13-3 0,-4-5-19,-10 2-4,-19 5-16,-2 11 3,-3 11 6,1 14 6,2 28 1,1 15 4,6 9 1,0 1-1,1-6 2,1-8-2,3-13 0,4-11-3,6-13-33,0-14-233,2-2-248</inkml:trace>
  <inkml:trace contextRef="#ctx0" brushRef="#br0" timeOffset="80101.5708">21327 7429 1458,'0'0'3,"0"103"-3,0-43 66,11-3-24,9-3-33,6-11-9,6-7-26,10-15-139,6-14-88,5-7-163</inkml:trace>
  <inkml:trace contextRef="#ctx0" brushRef="#br0" timeOffset="80280.4694">21931 7481 339,'0'0'714,"105"-104"-605,-67 77 144,-17 17-50,-6 10-96,-6 29-55,-3 26-20,-6 18 4,0 9-10,-27 5-15,-18-7-1,-8-6-10,-8-9-1,-2-15-42,8-18-164,16-18-210,21-14-424</inkml:trace>
  <inkml:trace contextRef="#ctx0" brushRef="#br0" timeOffset="80924.9549">22538 7178 1305,'0'0'23,"0"0"-7,0 0 129,0 0-125,49 93 35,-31-33 5,-5-5-31,-5 0-7,-5-9-11,-1-9-7,-2-12-4,0-11-1,0-7-13,0-7-46,0-10 17,0-19-20,0-13 0,-5-11 49,5-9 13,0-7 2,8-7 2,17 0 8,8 9 17,4 16 38,-1 19-13,1 16-3,-7 13-33,-4 3-16,-4 19-1,-6 12-4,-8 9 3,-8 1-7,-14 1-3,-18-3-13,-10-5 4,3-4 14,10-5 5,19-5 1,10-1 8,18-1 14,18 1 47,10 1 2,0-1-4,-6-2-24,-8 2-20,-14-1-13,-8 3-8,-10 3-2,-6-1-4,-27-2-4,-13-2-21,-14-11-28,-2-8-70,10-3-63,20-22-104,31-10-165</inkml:trace>
  <inkml:trace contextRef="#ctx0" brushRef="#br0" timeOffset="81359.9829">23554 7143 780,'0'0'691,"0"0"-681,0 0 24,0 0-3,-48 75-5,-6-31-10,-8-2-14,-1-6-2,6-2 0,11-11-5,12-7-57,14-12-36,13-4-87,7-17-29,1-14-36,25-13 250,9-7 17,6-5 59,-1-6 52,-2 4 14,-8 7-11,-12 13-6,-13 16-44,-5 10-52,-10 12-29,-22 2-12,-2 32 5,0 17 5,11 14 1,19 3 1,4-5 2,30-8 6,13-7 44,3-9 24,-3-7-23,-6-7-17,-11-7-20,-10-3-13,-9-2-3,-7-5-22,0 0-80,-6-6-43,-4-2-155,6-2-336</inkml:trace>
  <inkml:trace contextRef="#ctx0" brushRef="#br0" timeOffset="81827.003">23858 7228 1475,'0'0'0,"0"0"-1,16 93 1,-19-37 18,-16 2-11,0-6-4,1-8-3,6-12 1,2-13-2,8-8 0,2-11-17,0 0-39,0-21 35,0-12-73,0-14 19,0-6 41,10-9-5,8-9 39,6-11 1,7-5 21,4 4 26,2 13 37,-2 22 89,-5 21-100,-10 13-24,-4 11-17,0 3-18,6 14-14,8 19-1,4 14-1,-3 7 1,-13-2-4,-15-4-5,-3-7-19,-9-9 8,-12-4 19,-5-4 2,5-3 5,0 4-3,7 2 1,7 2 12,4 4 26,3 2-2,1-1 1,20-3-4,16 0-11,17 0-24,22 2-1,15-4-173,6-2-278</inkml:trace>
  <inkml:trace contextRef="#ctx0" brushRef="#br0" timeOffset="83573.727">15243 8355 1068,'0'0'49,"0"0"-32,0 0 31,-39 98 100,79-37-29,20 4-76,16-4 16,24-11-37,30-16-10,25-12-6,25-14 0,14-8 11,10-5-1,2-20 12,-6-13-1,-13-4-13,-17-8-2,-20-1 7,-18 0-3,-10 3-3,-7 6-4,-6 4 8,-5 7-3,-2 12-7,-6 12 6,-6 7-9,-9 25-3,-6 18-1,-15 18-1,-15 10 1,-15 4 0,-21-3 1,-9-10-1,-5-13-2,-13-15-2,2-14-18,7-11-22,7-9 17,2-13 27,20-17 17,26-9-10,23 0 2,20 3 10,17 9 5,15 9-9,9 12 5,4 6-8,9 7-11,-1 18 12,5 9-7,7 4 2,0 3-5,-4 1 2,-5-3 0,-9-2-1,-6-5 1,1-3-5,-1-7 2,4-7 0,3-13-1,-6-2 1,-7-19 1,-4-18 3,-10-12-1,-7-7-1,-12-5-4,-14-1-2,-16 2-7,-14 6-9,-16 9-4,-19 11-37,-14 13-65,-45 11-162,-23 10-189</inkml:trace>
  <inkml:trace contextRef="#ctx0" brushRef="#br0" timeOffset="84315.4788">16645 9207 1118,'0'0'81,"110"-134"-78,-56 67 148,-5-2 9,-11 7-87,-10 8-41,-16 7-4,-12 9-14,-11 12-14,-26 11-10,-15 15-19,-8 17 12,-1 36 11,6 20 4,13 12 1,17 3 0,17-7 1,8-16-1,20-12 1,20-14-1,6-19-2,6-13 1,0-7-14,-4-19-21,-5-15 28,-7-7 8,-11 2 1,-6 6 7,-8 12 13,-8 11 12,-1 10-6,-2 0-17,1 23-9,1 13 0,2 7 18,3 0-8,1-3-1,1-7-5,-1-11-4,-3-8 0,4-14-19,1-2-93,0-24-154,2-11-280</inkml:trace>
  <inkml:trace contextRef="#ctx0" brushRef="#br0" timeOffset="84452.1241">17055 8915 1021,'0'0'505,"0"0"-462,0 0-43,0 0 0,0 0-30,0 0-196,62 13-252</inkml:trace>
  <inkml:trace contextRef="#ctx0" brushRef="#br0" timeOffset="84907.5838">17283 9090 1527,'0'0'15,"0"0"16,0 0 89,0 0-76,50 89-27,-50-58-11,-3-1-6,-9-6-2,-1-3-27,2-10-32,3-7 14,5-4 7,3-14 40,0-15 5,17-7 9,11 3 8,2 2 21,0 11 9,-5 4-10,-7 10-15,-6 6-10,-3 8-11,3 18-5,-7 11-1,2 4 0,-5 0-2,5-6 2,4-8 0,10-11-1,8-16-5,11 0 2,8-30-2,1-8 5,-4-5 1,-11-3 3,-11 2-1,-13 0 1,-10 8 0,0 13-3,-12 10-4,-9 13-8,-6 7-9,2 22 14,4 12 2,13 2 4,8 2 1,14 1-6,31-4-19,19-5-65,15-6-127,15-14-226</inkml:trace>
  <inkml:trace contextRef="#ctx0" brushRef="#br0" timeOffset="85281.954">18591 9093 1564,'0'0'7,"0"0"0,0 0 51,0 100 9,0-44-28,6-2-23,5-4-9,4-11-5,-2-12 2,3-15-2,1-12-1,2 0 5,5-32 5,0-16-5,-3-9 6,-2-2 0,-7 5-6,-1 7-3,-7 12-3,-3 12-26,-1 12-45,0 9-40,0 2-92,0 7-94,4 12-209</inkml:trace>
  <inkml:trace contextRef="#ctx0" brushRef="#br0" timeOffset="85927.6416">18990 9168 908,'0'0'512,"0"0"-509,0 0 222,0 0-114,0 0-95,0 0-15,-36 69 4,13-25-4,14-1-1,8-4-3,1-8-3,15-11-9,13-9-10,10-11 24,0-7-2,-3-22 3,-6-11 2,-9-6 3,-10-3 2,-10 2-7,0 9-29,-13 13-23,-8 12 3,0 11-20,3 2 16,9 11 14,9 6 18,0 2 11,30-6 10,16-6 4,14-7 11,10 0 26,3-19 14,-1-7-8,-10-8 0,-14-3-9,-9-3 0,-17 0-7,-5-3-14,-11 1-5,-3 4-8,-3 9 0,0 12-1,-3 14 2,-9 6-5,-9 35-15,-6 20 12,-1 18 1,2 10-2,8 2 4,4-7 0,12-10-4,2-20-32,24-20-5,22-20 6,14-11-15,10-20-4,-5-24 31,-5-9 21,-12-5 2,-6-1 2,-10-1 20,-6-5 26,-8 4 3,-9 9-20,-3 20 14,-6 17 27,0 15-50,-7 3-22,-16 33 0,-9 15-1,0 14 1,5 5 0,6 0-1,9-5-17,3-9-103,6-11-104,3-19-130,0-17-320</inkml:trace>
  <inkml:trace contextRef="#ctx0" brushRef="#br0" timeOffset="87097.5099">19795 9201 1091,'0'0'102,"0"0"-87,115-44 136,-63 42-123,2 1-28,-2 1-25,-6 0-85,-4 0 0,-5 0-37,-4-7 59,-3-5 88,-2-4 20,-5-1 99,-7 0 23,-7 4 28,-9 4-59,0 9-55,-22 0-47,-12 19-9,-7 18-5,1 8-4,11 1-33,15-5-62,14-10-11,10-13 52,24-13 58,7-5 5,2-15 35,-1-14 72,-10-4-15,-8 3-18,-10 4-1,-8 11-26,-5 6-34,-1 9-13,0 6-17,-3 21-6,-9 10 23,-4 11-1,1 3 1,-1 1 0,1-1 0,-3-2 0,-2-3 0,-5 3 0,-3-3 3,-7-3-1,-5-2 2,1-9-4,6-11 0,10-11-11,17-10-43,7-12 4,41-22-3,20-9-37,13-7 83,5-4 7,-3 1 46,-6-2 24,-5 2-33,-7 3 17,-8 2-14,-6 1-13,-11 2-2,-7 3-13,-9 3-10,-9 11-2,-6 11 4,-3 10-4,-24 7-27,-10 7 12,-5 21 13,0 8 2,14 3 0,12-1 1,13-2 0,0-7 0,29-6 1,12-9 0,9-11-1,1-3 4,-3-4-3,-8-15-2,-10-3 0,-12 2 5,-8 6-2,-7 4 5,-3 10-8,0 0 0,0 0-10,0 0 0,0 0 4,0 0 3,0 0 1,0 5 1,0 1 1,0 2-12,0-7-84,6 6-35,5-4 15,2-3 38,2 0-23,0 0 42,-4 0 58,-1 0 1,0-1 17,-1-6 8,2 2-7,-1-2 16,-1-3 12,-1 3-2,-2-2 24,-1 4 19,-3 0 14,-2 5-45,0 0-16,0 0-18,0 0-12,0 0-10,1 0 0,1 0 0,-1 0 2,1-3 12,1-5 12,1-3-10,-2-1-7,-2-4 6,0 2-8,-5 5-7,-12 7-4,-2 2-7,2 8 8,9 20 2,8 11 2,6 7 25,26 1 29,5-2 19,0-9-16,-7-5-7,-14-6-19,-16-1-25,-7 0-7,-38-2-3,-20-5-5,-9-6-35,-2-8-54,17-3-189,26-12-315</inkml:trace>
  <inkml:trace contextRef="#ctx0" brushRef="#br0" timeOffset="87294.1193">21562 9416 1433,'0'0'128,"0"0"-121,0 0 63,0 0-40,-108 46 7,50-26-29,1-3-8,9 2-27,9-5-211,11-2-270</inkml:trace>
  <inkml:trace contextRef="#ctx0" brushRef="#br0" timeOffset="87459.3158">21487 9550 1405,'0'0'356,"0"0"-353,0 0 80,0 0-22,0 0-57,0 0-4,-120 51 0,55-18-2,0-2-6,6 0-67,14-8-235,13-9-788</inkml:trace>
  <inkml:trace contextRef="#ctx0" brushRef="#br0" timeOffset="98399.4169">22908 8792 1508,'0'0'0,"0"0"-26,0 0 26,-38 85 25,6-30 6,-7 6-2,-1-1-9,7-4-12,9-10-4,15-8-4,9-10 0,19-8-1,32-12-7,22-8-34,10-5-46,3-21-110,-7-10-49,-18-6-124,-17-4-203</inkml:trace>
  <inkml:trace contextRef="#ctx0" brushRef="#br0" timeOffset="98551.3549">23231 8922 506,'0'0'289,"0"0"-60,0 0-61,0 0-112,0 0 61,-39 124 48,17-42-86,-3 1-47,1 2 9,2-6-23,4-9-18,12-9-10,6-8-96,4-10-119,25-16-125,4-15-470</inkml:trace>
  <inkml:trace contextRef="#ctx0" brushRef="#br0" timeOffset="98822.5579">23658 8925 1160,'0'0'173,"0"0"-113,0 0 68,0 0-33,0 0-71,-11 117 35,-13-40-14,-2 2-27,1-8-17,3-6-2,5-9-26,6-11-116,11-18-176,0-14-240</inkml:trace>
  <inkml:trace contextRef="#ctx0" brushRef="#br0" timeOffset="99105.3852">23858 8900 1078,'0'0'177,"0"0"-173,0 0 37,0 0 42,0 0-72,0 0-7,-73 61-4,61-3 1,12-4-1,0-6 0,14-9 2,11-11 0,2-6 3,2-5 7,0-4 19,-2 1 10,-3 1-6,-5 4-13,-8 0-8,-8 3-8,-3-2-6,-8-1 0,-21-1-5,-6-5-59,-7-10-114,6-3-127,11-20-286</inkml:trace>
  <inkml:trace contextRef="#ctx0" brushRef="#br0" timeOffset="99237.5357">24077 8933 1016,'0'0'19,"88"-55"-10,-50 41 77,-4 11-54,-1 3-32,-5 8-35,-6 13-155,-10 0-369</inkml:trace>
  <inkml:trace contextRef="#ctx0" brushRef="#br0" timeOffset="99509.4956">24410 9079 210,'0'0'1225,"0"0"-1225,0 0 0,0 0 13,33 103 5,-30-60-9,1 3-9,2-4 0,0-8-2,3-12 1,3-10-4,6-12 5,7-3 6,11-28 3,4-17-4,1-13-1,-1-3 5,-6-3-7,-4 9-1,-3 15-2,-12 15-3,-4 24-79,-10 8-132,-1 25-247,-6 12-145</inkml:trace>
  <inkml:trace contextRef="#ctx0" brushRef="#br0" timeOffset="99748.4461">23235 9804 1642,'113'-19'12,"33"6"6,21 8-18,1 4 78,-16 1-22,-20 0-23,-14 8-33,-20 4-6,-11 1-18,-14-2-87,-24-6-143,-25-3-340</inkml:trace>
  <inkml:trace contextRef="#ctx0" brushRef="#br0" timeOffset="99915.5236">23303 10040 1812,'0'0'12,"184"-46"-1,-34 25-11,35 6 27,21 10-27,3 5-1,-3 9-146,-20 7-405</inkml:trace>
  <inkml:trace contextRef="#ctx0" brushRef="#br0" timeOffset="103927.4127">12531 11635 397,'0'0'7,"0"0"-5,-82 13 73,64-9 53,6-2-21,9-1 23,3-1 5,0 0 9,9 0-42,18 0 3,16 4-6,28 2-24,30 2 12,18 3-27,16-2-10,6-1-13,-11-4-16,-6 1-4,-23-1-2,-19-2-5,-28 1-8,-24 0-1,-20-2-2,-10 3-7,-13 3-56,-35-1-8,-21 1 16,-23-3-22,-11-4 2,-8 0 0,-3-4 30,-4-3 23,-1 2 14,9 0 9,16 2 3,23 2 1,31-2 53,21 3 32,14-1-15,5 1 2,0 0-17,31 0-17,30 3 5,38 6 9,29-3-20,20-2-9,-2-1-12,-6 1 4,-15-4-5,-17 0-2,-28 0-9,-26 0 1,-27 0-4,-23 3-4,-4 0-15,-37 4-16,-32 3 11,-33 1-1,-26 1-16,-6 2-8,-6-2 34,-1 5 15,9-2 3,18-1-1,33-4-1,36-6 8,30-4 40,15 0 8,0 0-8,38 0-22,30 0-8,29-7-6,15-2-3,3 2-4,-14 2 1,-11 3-5,-9 2-2,-15 0-1,-18 0 1,-15 0 0,-20 0-2,-8 0 0,-5 0-3,0 0 3,0 0-2,0 0 1,0 0 3,0 0 0,0 0 0,-2 0 0,-2 0 0,-1 0 0,-1 0-2,-2 0 0,3 0 0,0 0 0,4 0 1,0 0-5,1 0 2,0 0 0,0 0 1,0 0 1,0 0-2,0 2 0,0-2-1,0 0 0,0 0 0,0 0 2,0 0-2,0 3 0,0-1 0,0 1 0,-3 1 4,1-2-1,-1 4 2,0-5-1,0 0 0,-1 2 0,4 0-1,-2 0 2,2-2 0,0 1-2,0-2-1,-3 2-9,0 3-25,-1 2-28,-2 1-45,-3 0-91,2 1-201</inkml:trace>
  <inkml:trace contextRef="#ctx0" brushRef="#br0" timeOffset="105710.9378">23170 10031 556,'0'0'134,"0"0"-115,93 0 128,-40-5 13,13 3-75,11 1-15,6-1-24,-4 2-18,-10 0-11,-14 0 2,-15-1-11,-12 1-4,-12 0-4,-8 0 0,-8 0-4,-10 0-25,-30 1-12,-26 4 30,-22-3-19,-12-2 9,-3 0-1,4 0 18,9 0 4,13 0 1,12-4 6,22-1 26,19 0 43,16 2 3,8-4 41,16 0-44,40-3-48,27-2-28,26 2-1,4 1 1,-6 4 2,-16 2-2,-18 2 1,-18-1-1,-15 2 0,-17 0-3,-17 0-38,-6 0-24,-13 0-62,-30 0 35,-25 0-6,-19 0-12,-11 2 57,-1-2 15,4 0 36,7 0 2,12-3 28,23-7 67,24 1 30,21-1-12,14-2 43,39-3-101,29-2-52,23 1-3,16 3-1,1 6 0,-9-1-3,-12 3-18,-10 2-45,-7 1-81,-5 0-54,-4-2-94,-20 4 12</inkml:trace>
  <inkml:trace contextRef="#ctx0" brushRef="#br0" timeOffset="117119.3751">10270 2767 1132,'0'0'14,"144"-20"-12,-30 13 80,26 5 49,21 2-69,4 8-45,1 18-17,1 12-43,-12-1-235,-13-4-542</inkml:trace>
  <inkml:trace contextRef="#ctx0" brushRef="#br0" timeOffset="118027.5181">12453 11864 1445,'0'0'64,"0"0"-11,135-11-12,-68 5 36,7 3 28,0 3-77,4 0-13,2 0-12,9 0-2,5 0 0,1 0-1,-12 0-2,-10 0 2,-21 0 0,-16 0-4,-14 0-4,-10 0 0,-8 0-11,-4 0-7,0 0-18,0 0-15,0 0-20,-3 0-18,-10 0-20,-3 0-34,-2 0-65,0 0-101,0 0-73</inkml:trace>
  <inkml:trace contextRef="#ctx0" brushRef="#br0" timeOffset="129121.0415">9919 2402 1280,'0'0'2,"120"0"0,-25 0 95,18-3 56,13-7-51,6-2-32,-6 2-16,-11 1-23,-16 0-7,-24 5 8,-23 0-8,-22 2-9,-15 1-8,-11 1 1,-4 0-4,0 0-3,0 0-1,0 0-5,0 0-25,0 0-31,-10 0-75,-8 5-155,-9 8-146</inkml:trace>
  <inkml:trace contextRef="#ctx0" brushRef="#br0" timeOffset="130114.3074">12657 11693 1389,'0'0'113,"0"0"-99,0 0 19,0 0 62,0 0 14,0 0-71,71-4-27,-59 4-8,6 0 1,0 0 1,1 0-1,-1 0-4,-5 0 1,-1 1 1,1 2-2,-2-3 0,-3 3 1,-1-3-1,-6 0 1,2 0 0,-3 0-1,0 0 1,0 0-1,0 0-1,0 0-3,0 0-10,0 0-14,0 0 1,0 0-2,0 0 13,0 0 4,0 0-4,0 0-3,0 0-8,0 0-30,0 0-33,0 0-58,0 0-46,-4 0-172,-8-12-374</inkml:trace>
  <inkml:trace contextRef="#ctx0" brushRef="#br0" timeOffset="130676.3773">12951 10093 1772,'0'0'9,"0"0"-9,0 0 0,0 0 2,0 0 27,0 0 5,0 0-21,20-1-4,-20 1-8,0 0 1,0 0 0,0 0 0,0 0-1,0 0-1,0 0 1,0 0 0,0 0 0,0 0-1,0 0 2,0 1-1,3 1 0,-2 1 1,-1-2-2,0 1 1,0-2-1,0 0-1,0 0 1,0 0 0,0 0 1,0 0 0,0 0-1,0 0-1,0 0-4,0 0-17,2 0-28,6 0-45,11 5-115,8-5-182</inkml:trace>
  <inkml:trace contextRef="#ctx0" brushRef="#br0" timeOffset="131360.7392">13545 11937 1699,'0'0'0,"0"0"-188,0 0 25,0 0 163,0 0 78,0 0-30,0 0-39,54-7-9,-54 7-15,0 0-8,0 0 16,0 3-1,0-3-29,0 0-16,0 2 9,0-1 14,0-1-6,0 3-5,0 1-10,0 3-1,7-1 9,1 2-68,-1-3-38,1 2 11,-3-3 5,-3 0-13,-2-1-184</inkml:trace>
  <inkml:trace contextRef="#ctx0" brushRef="#br0" timeOffset="134995.1715">15039 13951 1228,'0'0'45,"114"-112"-18,-33 42 81,8-8-7,2-1-37,-7-2-27,-11-3-11,-15 3-11,-19-2-6,-23 8-2,-16 13 11,0 14-3,-26 22-6,-12 26 0,-7 18-9,-9 49-12,1 31 12,4 24-4,9 6 4,13-10-1,15-17 1,12-25-1,15-24-3,26-21 1,12-28-4,8-6-12,6-34 13,-9-9 6,-12-4 9,-11 9 13,-15 8 10,-9 14 12,-7 13-11,-4 6-8,0 7-25,0 22-2,0 11 2,0 9 2,-1-3-2,-2-5-1,3-9-11,0-13-86,0-12-142,6-7-279</inkml:trace>
  <inkml:trace contextRef="#ctx0" brushRef="#br0" timeOffset="135133.4506">15807 13405 1506,'0'0'40,"0"0"-35,0 0-10,0 0-2,0 0-185,0 0-178</inkml:trace>
  <inkml:trace contextRef="#ctx0" brushRef="#br0" timeOffset="135572.2273">16025 13654 1367,'0'0'259,"0"0"-256,0 0 37,32 79 39,-32-41-42,0 1-36,0-3-1,-6-7-11,0-10-48,4-9-23,2-9 27,0-1 47,7-19 8,15-12 10,8-7 31,3 1 19,-2 7 1,-3 7-5,-8 10-19,-1 10-21,-1 3-15,-3 12-1,3 13-3,1 6 2,-4 2-1,3-6-5,3-7-2,6-11-2,10-9 2,5-10 7,0-21 2,-5-8 2,-9-1 0,-8 2 11,-16 5 1,-4 11-2,0 8-7,-9 14-5,-11 0-2,-1 26-7,5 11 7,2 5-2,14 1 4,0-3-1,25-10 1,23-6-8,17-12-62,22-12-160,17-3-335</inkml:trace>
  <inkml:trace contextRef="#ctx0" brushRef="#br0" timeOffset="136636.213">17455 13505 1722,'0'0'44,"0"0"-42,0 0 16,0 88 53,0-35-36,0 5-29,0-7-1,0-4-5,0-10 0,0-17-5,0-10 5,4-10-5,15-23 5,10-20 5,7-12 0,2-6-5,-2-2-2,-4 7-17,0 13-10,-3 9-25,-2 19-39,1 14-100,2 1-76,-6 19-42,0 5-28,-11-1 304,-7-6 35,-3-7 236,-2 0 52,-1-4-74,0 5-18,0 3-64,-15 6-16,-2 8-58,-1 2-29,4 4-22,10-1-3,4-2-4,1-4 0,19-10-12,5-9-5,1-8 1,-1-3 2,-5-23 5,-5-8 3,-5-10 2,-6 1 1,-4-1 2,0 8-2,0 8 0,-6 8 0,6 10-9,0 3-16,10-1-41,25-1 2,12-8 34,12-3 26,3-9 7,-2-5 12,-8-5 25,-11-4 18,-13-5-2,-12 7-7,-14 8-10,-2 8-22,-6 20 5,-21 7 0,-6 39-19,-8 25-1,3 15 1,10 10 0,8-9-1,13-7 0,7-17-12,7-18-87,24-17-32,11-23-58,6 0 15,1-34 80,-1-14 77,-6-11 18,-8-2 83,-5-6 27,-9 4-18,-9 9 0,-8 15-14,-3 19 32,0 15-50,-5 5-21,-11 34-37,-3 21-1,-4 11 9,7 10-4,2-4-2,7-4-4,2-9-4,2-7-59,2-12-74,-1-10-65,-1-14-69,-1-16-76,0 0 80,2-21 226,1-7 41,1-3 218,0 0-6,0 3 5,17 0-66,10 0-34,7 6-29,10 0-75,8 5-13,3 3-78,3 4-129,-4 1-168,-10-2-118</inkml:trace>
  <inkml:trace contextRef="#ctx0" brushRef="#br0" timeOffset="137020.8213">18861 13509 997,'0'0'207,"0"0"-68,0 0-37,-82-12-79,48 23-22,3 13 0,7 5-1,8 3-3,10-2 0,6-7 1,0-4 2,17-8 2,6-3 6,2-3 24,-2-1 32,-3 0-5,-4 3-20,-2 5-21,-2 2-11,-3 6-1,-3 6-5,-6 3-1,0 3-3,-9 2 2,-15 0-1,-3 0-1,-3-3-7,2-6-1,6-6-3,11-12 5,10-5 9,1-2 0,1-7 25,20-22-1,6-14 0,10-13-14,0-7-2,3-3-4,-3-3-4,3 5-1,2 11-33,7 11-52,10 19-42,7 12-101,6 11-16,-6 0-303</inkml:trace>
  <inkml:trace contextRef="#ctx0" brushRef="#br0" timeOffset="137438.7487">19335 13713 1313,'0'0'194,"0"0"-124,0 0 98,90-12-80,-18 2-63,16-1-7,9 2 2,7-2-7,0 1-8,-1-2-2,-4 3-2,-5-5 3,-4 4-4,-10 1-8,-11 0-15,-16 2-16,-12-2-30,-18 0-44,-20-9-59,-8-11-5,-31-9-23,-12-6-19,0 2 182,7 9 37,9 11 130,16 11 55,9 8 11,7 3-46,16 19-51,21 17-20,11 12 14,4 3-52,-7-1-17,-10 0-12,-12 0-5,-17-3-6,-6 1-1,-32 2 1,-21 1-1,-20 1-4,-20-1-32,-16-8-97,-4-10-158,5-16-401</inkml:trace>
  <inkml:trace contextRef="#ctx0" brushRef="#br0" timeOffset="138167.2308">21635 13825 434,'0'0'304,"0"0"-304,0 0-9,0 0 9,0 0 0,0 0 7,-16 47 30,8-43 33,4-4 38,4-4 80,8-29 66,29-23-129,20-18-97,17-15-27,8-6-1,-11-2 4,-18 1 13,-22 7 28,-18 13-13,-13 17-12,0 23-12,-20 23-8,-13 16-3,-16 48-17,-9 32 14,-2 25 6,10 10-1,17-11 1,24-13 0,9-24-4,40-22-1,18-20-15,12-18-9,0-10 18,-6-11 11,-10-13 9,-12-2 36,-14 4-8,-10 5 4,-12 9 8,-6 7-18,0 1-14,0 5-17,-1 16-12,-6 4 12,-1 4-1,6 0 1,2-6-19,0-6-91,9-14-79,8-3-236</inkml:trace>
  <inkml:trace contextRef="#ctx0" brushRef="#br0" timeOffset="138310.6824">22237 13400 1409,'0'0'45,"0"0"-45,0 0-5,0 0-8,0 0-172,0 0-159,39 79-510</inkml:trace>
  <inkml:trace contextRef="#ctx0" brushRef="#br0" timeOffset="138761.8621">22353 13588 966,'0'0'499,"0"0"-493,0 0 82,0 0 30,0 0-97,0 0-19,70 66-2,-70-38 0,-3-3-4,-3-6-30,5-10-9,1-6 15,0-3 28,0-5 14,15-12 22,4-3-8,0-1 16,-4 4-2,-2 7-16,-6 5-13,-4 5-13,-3 0 0,1 3-7,2 16-30,3 6 17,3 1-13,6-5 6,3-8-12,4-6 14,7-7 6,8-7 19,6-20 2,1-9 8,-5-3 31,-9 0-1,-13 3-10,-12 7 2,-5 10-12,-5 12-20,-20 7-5,-8 7-22,0 22 8,3 4 8,12 6 0,11 0 7,7-3 2,2-4 0,23-3-1,15-6-4,11-6-83,14-9-164,5-8-352</inkml:trace>
  <inkml:trace contextRef="#ctx0" brushRef="#br0" timeOffset="139359.4176">23572 13369 1527,'0'0'0,"0"0"-11,0 0 11,-127 57 14,72 10-1,6 8-5,19-5-8,15-7-1,13-14-5,2-19-30,28-14-19,15-16-25,6-11 44,7-24 36,0-11 18,0-1 32,-7 2-3,-14 13 28,-15 14-5,-13 12-37,-7 6-11,0 22-22,-2 15-22,-13 8 22,0 4-4,6-8 2,6-11-1,3-8-45,11-19-35,15-3 6,6-17 35,1-17 31,-5-4 11,-6-1 51,-5 5 17,-8 5-15,-3 12-3,-6 8-18,0 9-16,0 2-16,0 20-37,0 7 32,-4 7 4,0 1 1,4-3 0,0-6 0,0-5-39,0-7-87,14-14-118,-1-2-399</inkml:trace>
  <inkml:trace contextRef="#ctx0" brushRef="#br0" timeOffset="139624.511">23994 13528 802,'0'0'653,"0"0"-640,0 0 15,95 0 68,-79 36-63,-3 9-28,-12 5-5,-1 0 0,-4-7-4,-13-4-19,1-14-26,3-14-10,2-11 16,6-5 40,5-21 3,0-11 44,8-6 5,11 2-5,6-1-21,0 2-19,0 8-4,-1 8-46,-5 15-96,-4 9-103,-4 6-231</inkml:trace>
  <inkml:trace contextRef="#ctx0" brushRef="#br0" timeOffset="140357.8855">24252 13655 1186,'0'0'216,"0"0"-150,0 0 122,0 0-91,0 0-84,0 0-8,60 44-4,-60-19-1,0 1-1,-15 0-8,-3-6-42,4-8-4,7-7 2,3-5 7,4-10 46,0-17 16,16-6 10,11-4 1,5 2-4,3 4-11,-2 3-7,-4 9-5,-5 6-11,-5 11-47,-5 2-95,-8 4-81,-4 14 18,-2 0-18,0-2 171,0-7 63,-3-4 33,0-3 133,1-2 33,2 0-25,-1 0-27,-2 0-81,0 0-42,-2 1-21,-4 8-3,3 7-7,2 4 4,2 0 1,2-6 0,0-3-5,5-5-6,5-5 1,7-1 11,-2-1 0,1-16 1,0 1-7,-5 3 5,-2 1 1,-3 7-2,-1 5 3,2 0-6,2 0-13,1 6 10,5 5 6,0-2 0,4-1 3,0-5 0,0-3-1,1 0-1,3-11-8,3-15-1,4-4 11,2-7 0,-3-4 2,-5-1 21,-3-2 9,-12-1-16,-9 2-12,0 10-1,-10 11 0,-10 18 9,-1 7-11,-4 40 0,-3 27 10,2 22 42,4 15 8,4 3-2,3-9-24,9-12-34,6-19-1,0-22-6,26-20-73,8-17-65,3-11-66,-3-19-125,-5-18-236</inkml:trace>
  <inkml:trace contextRef="#ctx0" brushRef="#br0" timeOffset="140481.5172">24843 13690 1437,'0'0'167,"0"0"-121,101 3 27,-21 20-51,24 7-22,9 0-240,0 2-818</inkml:trace>
  <inkml:trace contextRef="#ctx0" brushRef="#br0" timeOffset="143097.503">14867 14936 1524,'0'0'93,"0"0"-79,-36 95 7,15-11 66,-1 10-60,-8 2-9,0-1-11,-1-5-7,-1-9 0,4-15-13,7-20-74,9-22-67,5-24-19,1-7 16,4-35 1,2-21 33,0-16 123,0-10 3,2-4 75,14-1 13,12 5-11,15 11 35,12 17-7,3 21-19,-6 21-35,-9 19-14,-13 5-20,-15 30-20,-12 14-2,-3 7-10,-26 3-3,-15-4-24,-4-9-4,0-10-4,14-14-61,13-13-5,18-9 44,0-10 41,28-19-22,11-7-1,9-7 1,7-6-52,8-3-31,5-7 60,4-4 59,0 1 14,-11 1 108,-12 0 98,-15 7-44,-14 12-65,-13 13 16,-7 16 6,0 13-49,0 0-59,-16 29-11,-4 21 0,-4 17 0,-1 13 0,-2 5-1,-2-1 1,0-12 0,10-17-2,7-19-50,12-23-108,3-13 30,19 0 85,7-20 42,2-11 3,3-7 32,1 2 32,-2 10-11,2 12-8,-5 14-23,-2 7-8,-7 25-12,-4 9-2,-2 3-1,-5-3-6,-1-6-26,3-12-24,4-9 12,6-11 15,3-3 24,1-14 6,1-18 27,-5-9 81,-8-7-17,-7 0-28,-7 3-5,0 14-5,-5 13-27,-12 18-26,-2 3 0,-5 28-17,6 10 7,2 3-12,6-4-19,10-7 5,0-9 13,2-12 1,12-9 11,4-3 11,4-5 1,1-14 14,0 0 22,-2 0-14,-4 6 3,-4 5-11,-2 6-8,0 2-7,2 0-7,2 5-2,-1 0 7,-1-2 0,-1-3 2,0-3 0,-1-14 7,-3-3-2,-6-4 3,-2 7 5,0 6 1,0 8 6,0 3-20,-8 14-14,-2 20 1,-2 10 13,0 5 0,-3 0 1,0 0 1,-1-5 1,2-10-3,4-12-1,7-12 0,3-10-4,0 0 5,12-10 7,4-7-3,5-2 11,0 1 7,-1 4-10,-1 0-6,-1 2-5,0-1-1,7-2-2,-3-2-2,-1 1-3,-3-1 6,-7 0 1,-5 8 3,-2 2-1,-4 5 4,0 2-6,0 2-1,-13 13-22,-2 4 20,-2 3 2,6-2 1,7-2 0,4-5 0,0-2-2,23-4-6,20-3-70,8-4-170,6 0-377</inkml:trace>
  <inkml:trace contextRef="#ctx0" brushRef="#br0" timeOffset="144326.0532">17092 15121 1174,'0'0'191,"0"0"-172,0 0 116,0 0-14,0 0-91,0 0-29,-91 86 2,70-41 2,5-2-2,4-2 1,3-3-2,0-3-1,5-6-1,2-6 0,0-9-1,2-6 1,0-7-4,10-1-34,27-21-7,11-16-3,8-14 14,-2-6 34,-6-6 8,-7-2 11,-8 0 7,-9 9-10,-13 15-12,-4 16-4,-7 17-4,0 8-39,0 16-58,-7 15 11,-7 7 27,-2-1 33,6-1 30,2-6 0,2 0 20,-1 0 52,-3-1 21,-3 2-36,0 0-14,-1 1-11,4 2-11,8-5-13,2-7-6,2-5 3,22-8 3,5-9-5,1 0 6,0-16-1,-12-13-2,-8-3 2,-10-6 2,0 5-6,-20 3-4,-4 6-18,4 7-25,6 9-17,9 2 20,5 2 6,9-3-30,24-6 34,13-3 30,5-6 16,0-3 40,-4-7 0,-6-5-5,-6-3-18,0-5-7,-5 3-12,-8 3-9,-13 13 1,-8 10 0,-1 13-1,-7 8-5,-17 34-27,-7 24 21,-1 18 6,6 5-3,6-7 3,10-11 0,10-14 0,0-14-1,27-17-6,14-22-23,9-5-11,8-31 8,3-15 15,-5-12 8,-8-6 10,-12-6 1,-11 2 18,-13 8 34,-9 19-3,-3 21 2,-9 22-26,-18 8-25,-5 38-1,-4 18-3,3 14 1,8 3-11,7-4-39,6-4-52,7-11-86,5-11-43,0-17-224</inkml:trace>
  <inkml:trace contextRef="#ctx0" brushRef="#br0" timeOffset="144745.7717">17740 15438 685,'0'0'435,"0"0"-421,0 0-12,119-89 1,-68 69-3,13 2-8,-2-2-36,-2 3 17,-9-2 11,-10 2 16,-12 0 0,-16 5 0,-11 0 3,-2 7-3,-19 5-35,-13 0-57,-2 21 8,1 9 5,11 3 52,11 3 27,10 2 37,1 0 84,0-1-1,6-1 14,2-3-32,-3 3-5,-3 4-62,-2 2-27,0 2-5,0 0-3,0-3 2,-4-7-2,-12-5 0,-3-14 0,1-13-2,0-2-15,9-31-22,9-15-22,3-12 43,31-8 18,16-1 64,8-2 51,2 5-10,2 5-39,-2 6-28,-2 3-38,-6 2-1,2 3-84,-5 6-148,-1 14-309</inkml:trace>
  <inkml:trace contextRef="#ctx0" brushRef="#br0" timeOffset="145194.679">18857 15537 1274,'0'0'178,"0"0"-161,142-14 103,-26 4-12,12-2-68,-5 1-8,-13-1-5,-21 1-16,-23-2-9,-20 0-2,-22-6-6,-14-3-30,-10-7-37,-14-2-39,-21-1-14,-4 4 12,7 10 29,11 4 78,13 7 7,8 7 92,8 0 33,28 7-21,11 21-7,5 11-7,-11 5-34,-19 8-24,-22 4-19,-13 5-11,-37-3-2,-12-7-47,-5-10-187,14-19-298</inkml:trace>
  <inkml:trace contextRef="#ctx0" brushRef="#br0" timeOffset="145707.6426">20681 15118 1686,'0'0'19,"0"0"-4,-20 91-15,3-20 44,-7 11-20,-3 0-8,0-4-3,3-13-12,1-12-2,3-17-1,1-17-48,2-19-49,4-8-14,7-36 13,6-20 2,0-15 54,24-12 33,10-6 11,9-2 15,10 12 30,6 18 63,2 20-26,-4 23-13,-9 21-37,-10 5 4,-9 35-14,-17 15-14,-12 11-1,-11 3-6,-32 0-1,-12-7-1,-2-10-9,2-13-31,13-14-39,18-16-27,17-4-31,7-24 12,31-14-39,20-11-181,9-6 83</inkml:trace>
  <inkml:trace contextRef="#ctx0" brushRef="#br0" timeOffset="146005.3663">21182 14702 949,'0'0'180,"0"0"-92,0 0 61,0 0-54,0 0-88,5 107 21,-32-12-17,-9 9-8,0-4-3,3-8-3,7-16-1,10-20-55,13-19-76,3-18 20,2-18 50,15-1 18,8-26 47,6-8 14,7-7 56,0 0 35,1 3 31,-6 11-50,-8 13-21,-7 12-25,-3 4-30,-6 27-10,-4 11-12,-4 5-6,1-2-103,3-2-110,6-9-47,9-13-214</inkml:trace>
  <inkml:trace contextRef="#ctx0" brushRef="#br0" timeOffset="146678.0342">21600 15241 952,'0'0'124,"43"-103"-118,-36 56 32,-7 10 44,-8 17-21,-19 17-55,-7 4-6,-5 35-4,0 12 1,4 11-1,11-1-2,13-3-5,8-9-9,3-11-6,10-13 13,14-15 8,0-7 4,2-15 1,2-16 8,-5-8 3,0-4 34,-7 6-20,-2 8-9,-7 12 32,-5 13-23,-2 4-7,0 13-18,0 12-14,0 5 14,4-2 0,7-2-2,5-6-2,8-11-20,7-9 0,8 0 17,1-22 5,-1-11 2,-6-5 18,-12-6 39,-10 2 2,-7 5-36,-4 10-10,-6 15-2,-12 12-11,3 1-11,2 27 5,7 14 2,6 5 4,0 3 1,1 2 3,5-4 5,-6-3-3,0-7-2,0-10-2,0-13-2,-3-10-13,3-5-45,3-8 37,21-18 8,13-6 13,11-3 31,8-1 35,6 3-19,-1 1 11,-6 4-27,-13 3-3,-15 6-6,-17 2-8,-10 7-7,-4 10-7,-22 0-33,-5 16 14,0 11 16,7 5 3,12 2 0,10-2 1,2-3 6,8-2 12,20-6-6,14-3-13,13-4-24,11-8-210,7-6-441</inkml:trace>
  <inkml:trace contextRef="#ctx0" brushRef="#br0" timeOffset="147633.2065">23063 15207 896,'0'0'33,"0"0"69,-94-11 64,54 28-19,4 24-69,8 10-35,12 10-21,16-2-17,4-6-5,24-9-5,5-13-34,7-11-30,-4-16 19,3-4 28,-2-15 22,-4-14 7,-5-6 8,-5 1 9,-13 7 5,-6 9-11,-4 10-11,0 8-7,-8 0-13,-7 8-6,3 11 14,6 4 2,6-4 0,3-5 3,24-6-3,7-6 2,8-2 1,-4-7 1,-4-15 1,-8-2 3,-12-1 21,-7 1 12,-7 5-5,0 5 8,-2 7 1,-9 7-31,-3 1-11,1 25-5,4 9 3,7 5 2,2 0-4,3-1 1,15-6-23,2-10-57,3-9-36,0-11-18,-6-3-95,0-18 17,-6-11 56,-3-10 159,1-1 25,4-3 80,3 3 51,3 2 50,5 7-31,3 9-5,3 11-57,0 8-52,-2 3-15,-3 18-23,-8 19-9,-4 8-11,-13 6-3,0-3-1,-12-7-8,-7-12-20,-1-10-34,5-16-10,5-3 34,6-17 39,4-16 20,0-6 18,0-2 14,17-3-15,7 3 0,0 3-22,3 6-15,-2 12-7,1 11-47,-1 9-35,0 4-41,1 21-25,-7 9-31,-12 4-30,-7-1-4,0-3 40,-10-10-238</inkml:trace>
  <inkml:trace contextRef="#ctx0" brushRef="#br0" timeOffset="148306.9891">23831 15487 446,'0'0'482,"0"0"-298,0 0-33,51-95 18,-35 69-75,1 9-36,-4 5-16,1 8-16,2 4-22,0 9-4,1 18-10,-5 8 4,-4 2-3,-8-1-24,0-4-19,-7-5-1,-8-7-42,0-10 22,5-7 32,5-3 39,4-7 2,1-12 37,0-6 14,0-2-8,12-3-7,7-1 0,5 3-19,2 1-17,2 7-4,-1 7-30,0 8-37,-4 5-36,-2 0-30,-4 0-92,-8 13 63,-6 6 154,-3 4 12,0 2 0,0-1 26,-2-7 12,2-7-16,0-5 5,0-5 38,0 0 37,9 0-17,-1-6-38,-4-3-19,-2 6-12,1 3-1,0 0-15,4 18-17,3 7 12,4 5 4,5-1-8,8-7 4,3-5 5,6-8 4,-3-9 12,0 0 41,-4-17 18,-3-9-40,-3-7-4,-2-4-13,-4 3-18,2 0-4,-2 8-14,-3 7-12,-2 9 1,-2 7 8,-3 3 7,-5 0 4,-2 0-1,0 0 2,0 3 4,0-3 2,0 0 3,2 5-1,1 8-1,2 9-5,1 10 7,-3 7 0,-3 1-1,0 2-1,0-1-24,-3-2-47,0-7-117,3-8-134</inkml:trace>
  <inkml:trace contextRef="#ctx0" brushRef="#br0" timeOffset="148444.5445">24623 15831 1232,'0'0'445,"0"0"-438,91-34-7,-55 30-55,-9 4-347</inkml:trace>
  <inkml:trace contextRef="#ctx0" brushRef="#br0" timeOffset="151254.4184">14519 13648 1167,'0'0'16,"0"0"-12,27-80 13,-24 70 93,-3 6-5,0 4-53,-22 2-52,-14 22-5,-16 16 5,-5 12 0,6 13-2,14 3 2,18-1-1,14-9 2,5-13 1,14-9 1,15-11 17,4-2 26,0-6 0,-5-2 2,-10 1-28,-10 0-10,-8 8-6,-18 8-4,-28 3-4,-17 2 0,-11-6-29,-7-12-19,0-10-3,8-9 33,13-10 14,20-20 7,24-8 1,16-1 11,0 0 17,30 7 20,7 11-16,3 10-2,2 11-14,-8 18-5,-5 36-2,-11 25 7,-14 20-9,-4 11-1,-6 2-1,-12-4-3,5-8 3,8-9 15,5-16-20,29-11 0,42-19-15,42-24-173,38-21-554</inkml:trace>
  <inkml:trace contextRef="#ctx0" brushRef="#br0" timeOffset="152266.6743">24180 14493 620,'0'0'64,"0"0"-21,0 0 84,52-75 11,-49 68-51,-1 4-45,-2 3-12,0 0-9,0 0-5,0 2-16,0 21-3,0 13 3,1 7 4,1 2 0,1-7-4,-1-5 1,2-11 1,3-5 1,1-5 13,-1-4 21,1-2-19,-2-3-11,0 0-1,-3-3-4,4 0 2,5 0 5,4 0-4,0-1 1,0-6 13,-10 3 6,-5-1-11,-1-1 1,-13 2-15,-16 3-5,-2 1-3,0 13 7,4 22-2,5 17 3,-1 11 26,4 7 3,1-7 8,1-12 12,6-12-21,-1-18-17,6-11-8,-3-5-1,-3-5-1,-9 0-2,-13-20-18,-10-8-61,-8-6-99,3-2-100,10 0-420</inkml:trace>
  <inkml:trace contextRef="#ctx0" brushRef="#br0" timeOffset="155620.4527">15372 13635 1458,'0'0'83,"0"0"-83,0 0-32,0 0 32,0 0 10,0 0 19,0 0-27,0-9-2,0 9-41,-4 17-86,-11 2-69,2-4-268</inkml:trace>
  <inkml:trace contextRef="#ctx0" brushRef="#br0" timeOffset="156078.1165">14657 15345 1678,'0'0'20,"0"0"-20,0 0-12,0 0 12,0 0 22,0 0-6,-9 2-13,7 0-3,1-1-21,-1 0-12,1 0-29,1 1 17,0-2-15,0 1-36,0-1-66,0 0-88,12 0-273</inkml:trace>
  <inkml:trace contextRef="#ctx0" brushRef="#br0" timeOffset="157106.9026">21479 13798 1339,'0'0'132,"0"0"-132,0 0-130,0 0 85,0 0 45,0 0 40,0-32-40,-5 32-9,-2 0-29,-3 5 0,-1 6-17,2 3-57,2-7-166,6-2-372</inkml:trace>
  <inkml:trace contextRef="#ctx0" brushRef="#br0" timeOffset="157722.0565">21027 15216 1433,'0'0'129,"0"0"-129,0 0-62,0 0-122,0 0 108,0 0 38,-62-39-95,54 32-428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604E41-41B7-40F9-B930-80261A3CE743}" type="datetimeFigureOut">
              <a:rPr lang="en-IN" smtClean="0"/>
              <a:t>16-11-2021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D3C54D-5F69-4FB8-9418-3CCA250D0C6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134495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D3C54D-5F69-4FB8-9418-3CCA250D0C65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512575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D3C54D-5F69-4FB8-9418-3CCA250D0C65}" type="slidenum">
              <a:rPr lang="en-IN" smtClean="0"/>
              <a:t>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084292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7"/>
          <p:cNvSpPr>
            <a:spLocks noChangeArrowheads="1"/>
          </p:cNvSpPr>
          <p:nvPr/>
        </p:nvSpPr>
        <p:spPr bwMode="auto">
          <a:xfrm>
            <a:off x="609600" y="1219200"/>
            <a:ext cx="7924800" cy="9144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/>
          <a:lstStyle>
            <a:lvl1pPr eaLnBrk="0" hangingPunct="0"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>
              <a:defRPr/>
            </a:pPr>
            <a:endParaRPr lang="zh-TW" altLang="en-US" smtClean="0"/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981200" y="3962400"/>
            <a:ext cx="6511925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1524000"/>
            <a:ext cx="7623175" cy="1752600"/>
          </a:xfrm>
        </p:spPr>
        <p:txBody>
          <a:bodyPr/>
          <a:lstStyle>
            <a:lvl1pPr>
              <a:defRPr sz="5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981200" y="3962400"/>
            <a:ext cx="6553200" cy="17526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2800"/>
            </a:lvl1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B4C1EAAC-1D90-41A5-92C2-52A8E6DFA85A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3087746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561A0C8-D2FE-4603-BB81-95B9A3FA2C57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540294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7813"/>
            <a:ext cx="2057400" cy="5853112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7813"/>
            <a:ext cx="6019800" cy="5853112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BF21FD3-6246-46F5-A198-72F86403D144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0905640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標題，文字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7813"/>
            <a:ext cx="8229600" cy="113982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30725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30725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79E92E2-658A-461E-88CA-613EF6CC4A6B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9905791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標題，文字及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7813"/>
            <a:ext cx="8229600" cy="113982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30725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9163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內容版面配置區 4"/>
          <p:cNvSpPr>
            <a:spLocks noGrp="1"/>
          </p:cNvSpPr>
          <p:nvPr>
            <p:ph sz="quarter" idx="3"/>
          </p:nvPr>
        </p:nvSpPr>
        <p:spPr>
          <a:xfrm>
            <a:off x="4648200" y="3941763"/>
            <a:ext cx="4038600" cy="2189162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467FA26-6B49-4165-9158-F900CAC32F3E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8703557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/>
          </p:nvPr>
        </p:nvSpPr>
        <p:spPr>
          <a:xfrm>
            <a:off x="457200" y="277813"/>
            <a:ext cx="8229600" cy="5853112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B3D1A1-290D-4010-8C13-8CEF8C24F0B4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0386549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C52D2DC-EDA9-4FAE-80B5-CFBA0C8650D1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1360975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19FC04-9F22-4697-827C-A6A434A6E34A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0549976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6AACA67-611B-4D6F-A68B-111BA7B88140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6908319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4761326-DADC-4F81-9BD4-C15A957F86E0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3604289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D013F44-0FB3-4318-8314-C34022797271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2513247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C22483-E134-4AE4-AB79-CA2620FD5D90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8531861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C62B028-C717-4B85-B798-2D279817CDC7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0110496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 smtClean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A9F88CB-3980-46ED-8780-E4BD92593350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3134773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7813"/>
            <a:ext cx="8229600" cy="1139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3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kumimoji="0" sz="1200" b="0" smtClean="0">
                <a:latin typeface="Garamond" pitchFamily="18" charset="0"/>
                <a:ea typeface="新細明體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kumimoji="0" sz="1200" b="0" smtClean="0">
                <a:latin typeface="Garamond" pitchFamily="18" charset="0"/>
                <a:ea typeface="新細明體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kumimoji="0" sz="1200" b="0" smtClean="0">
                <a:latin typeface="Garamond" pitchFamily="18" charset="0"/>
                <a:ea typeface="新細明體" charset="-120"/>
              </a:defRPr>
            </a:lvl1pPr>
          </a:lstStyle>
          <a:p>
            <a:pPr>
              <a:defRPr/>
            </a:pPr>
            <a:fld id="{537E869F-2107-4273-981B-8D7E3035D2A0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4103" name="Freeform 7"/>
          <p:cNvSpPr>
            <a:spLocks noChangeArrowheads="1"/>
          </p:cNvSpPr>
          <p:nvPr/>
        </p:nvSpPr>
        <p:spPr bwMode="auto">
          <a:xfrm>
            <a:off x="381000" y="228600"/>
            <a:ext cx="8229600" cy="6096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/>
          <a:lstStyle>
            <a:lvl1pPr eaLnBrk="0" hangingPunct="0"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>
              <a:defRPr/>
            </a:pPr>
            <a:endParaRPr lang="zh-TW" altLang="en-US" smtClean="0"/>
          </a:p>
        </p:txBody>
      </p:sp>
      <p:sp>
        <p:nvSpPr>
          <p:cNvPr id="1032" name="Line 8"/>
          <p:cNvSpPr>
            <a:spLocks noChangeShapeType="1"/>
          </p:cNvSpPr>
          <p:nvPr/>
        </p:nvSpPr>
        <p:spPr bwMode="auto">
          <a:xfrm>
            <a:off x="457200" y="617220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695" r:id="rId2"/>
    <p:sldLayoutId id="2147483696" r:id="rId3"/>
    <p:sldLayoutId id="2147483697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05" r:id="rId12"/>
    <p:sldLayoutId id="2147483706" r:id="rId13"/>
    <p:sldLayoutId id="2147483707" r:id="rId14"/>
  </p:sldLayoutIdLs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4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4200">
          <a:solidFill>
            <a:schemeClr val="tx2"/>
          </a:solidFill>
          <a:latin typeface="Garamond" pitchFamily="18" charset="0"/>
          <a:ea typeface="新細明體" charset="-12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4200">
          <a:solidFill>
            <a:schemeClr val="tx2"/>
          </a:solidFill>
          <a:latin typeface="Garamond" pitchFamily="18" charset="0"/>
          <a:ea typeface="新細明體" charset="-12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4200">
          <a:solidFill>
            <a:schemeClr val="tx2"/>
          </a:solidFill>
          <a:latin typeface="Garamond" pitchFamily="18" charset="0"/>
          <a:ea typeface="新細明體" charset="-12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4200">
          <a:solidFill>
            <a:schemeClr val="tx2"/>
          </a:solidFill>
          <a:latin typeface="Garamond" pitchFamily="18" charset="0"/>
          <a:ea typeface="新細明體" charset="-120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4200">
          <a:solidFill>
            <a:schemeClr val="tx2"/>
          </a:solidFill>
          <a:latin typeface="Garamond" pitchFamily="18" charset="0"/>
          <a:ea typeface="新細明體" charset="-120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4200">
          <a:solidFill>
            <a:schemeClr val="tx2"/>
          </a:solidFill>
          <a:latin typeface="Garamond" pitchFamily="18" charset="0"/>
          <a:ea typeface="新細明體" charset="-120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4200">
          <a:solidFill>
            <a:schemeClr val="tx2"/>
          </a:solidFill>
          <a:latin typeface="Garamond" pitchFamily="18" charset="0"/>
          <a:ea typeface="新細明體" charset="-120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4200">
          <a:solidFill>
            <a:schemeClr val="tx2"/>
          </a:solidFill>
          <a:latin typeface="Garamond" pitchFamily="18" charset="0"/>
          <a:ea typeface="新細明體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kumimoji="1" sz="30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kumimoji="1" sz="2600">
          <a:solidFill>
            <a:schemeClr val="tx1"/>
          </a:solidFill>
          <a:latin typeface="+mn-lt"/>
          <a:ea typeface="+mn-ea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kumimoji="1" sz="2200">
          <a:solidFill>
            <a:schemeClr val="tx1"/>
          </a:solidFill>
          <a:latin typeface="+mn-lt"/>
          <a:ea typeface="+mn-ea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 kumimoji="1" sz="2000">
          <a:solidFill>
            <a:schemeClr val="tx1"/>
          </a:solidFill>
          <a:latin typeface="+mn-lt"/>
          <a:ea typeface="+mn-ea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kumimoji="1" sz="2000">
          <a:solidFill>
            <a:schemeClr val="tx1"/>
          </a:solidFill>
          <a:latin typeface="+mn-lt"/>
          <a:ea typeface="+mn-ea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kumimoji="1" sz="2000">
          <a:solidFill>
            <a:schemeClr val="tx1"/>
          </a:solidFill>
          <a:latin typeface="+mn-lt"/>
          <a:ea typeface="+mn-ea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kumimoji="1" sz="2000">
          <a:solidFill>
            <a:schemeClr val="tx1"/>
          </a:solidFill>
          <a:latin typeface="+mn-lt"/>
          <a:ea typeface="+mn-ea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kumimoji="1" sz="2000">
          <a:solidFill>
            <a:schemeClr val="tx1"/>
          </a:solidFill>
          <a:latin typeface="+mn-lt"/>
          <a:ea typeface="+mn-ea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customXml" Target="../ink/ink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customXml" Target="../ink/ink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emf"/><Relationship Id="rId4" Type="http://schemas.openxmlformats.org/officeDocument/2006/relationships/customXml" Target="../ink/ink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customXml" Target="../ink/ink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image" Target="../media/image30.png"/><Relationship Id="rId7" Type="http://schemas.openxmlformats.org/officeDocument/2006/relationships/image" Target="../media/image28.wmf"/><Relationship Id="rId12" Type="http://schemas.openxmlformats.org/officeDocument/2006/relationships/customXml" Target="../ink/ink13.xml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11" Type="http://schemas.openxmlformats.org/officeDocument/2006/relationships/image" Target="../media/image31.png"/><Relationship Id="rId5" Type="http://schemas.openxmlformats.org/officeDocument/2006/relationships/image" Target="../media/image27.wmf"/><Relationship Id="rId15" Type="http://schemas.openxmlformats.org/officeDocument/2006/relationships/image" Target="../media/image30.emf"/><Relationship Id="rId10" Type="http://schemas.openxmlformats.org/officeDocument/2006/relationships/image" Target="../media/image200.png"/><Relationship Id="rId4" Type="http://schemas.openxmlformats.org/officeDocument/2006/relationships/oleObject" Target="../embeddings/oleObject1.bin"/><Relationship Id="rId9" Type="http://schemas.openxmlformats.org/officeDocument/2006/relationships/image" Target="../media/image29.w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.bin"/><Relationship Id="rId13" Type="http://schemas.openxmlformats.org/officeDocument/2006/relationships/image" Target="../media/image48.wmf"/><Relationship Id="rId3" Type="http://schemas.openxmlformats.org/officeDocument/2006/relationships/image" Target="../media/image49.png"/><Relationship Id="rId7" Type="http://schemas.openxmlformats.org/officeDocument/2006/relationships/image" Target="../media/image45.wmf"/><Relationship Id="rId12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4.bin"/><Relationship Id="rId11" Type="http://schemas.openxmlformats.org/officeDocument/2006/relationships/image" Target="../media/image47.wmf"/><Relationship Id="rId5" Type="http://schemas.openxmlformats.org/officeDocument/2006/relationships/image" Target="../media/image51.png"/><Relationship Id="rId10" Type="http://schemas.openxmlformats.org/officeDocument/2006/relationships/oleObject" Target="../embeddings/oleObject6.bin"/><Relationship Id="rId4" Type="http://schemas.openxmlformats.org/officeDocument/2006/relationships/image" Target="../media/image50.png"/><Relationship Id="rId9" Type="http://schemas.openxmlformats.org/officeDocument/2006/relationships/image" Target="../media/image46.wmf"/><Relationship Id="rId14" Type="http://schemas.openxmlformats.org/officeDocument/2006/relationships/image" Target="../media/image5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0.emf"/><Relationship Id="rId4" Type="http://schemas.openxmlformats.org/officeDocument/2006/relationships/customXml" Target="../ink/ink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emf"/><Relationship Id="rId4" Type="http://schemas.openxmlformats.org/officeDocument/2006/relationships/customXml" Target="../ink/ink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e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22.emf"/><Relationship Id="rId4" Type="http://schemas.openxmlformats.org/officeDocument/2006/relationships/image" Target="../media/image17.png"/><Relationship Id="rId9" Type="http://schemas.openxmlformats.org/officeDocument/2006/relationships/customXml" Target="../ink/ink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55650" y="1412776"/>
            <a:ext cx="8064500" cy="1752600"/>
          </a:xfrm>
        </p:spPr>
        <p:txBody>
          <a:bodyPr/>
          <a:lstStyle/>
          <a:p>
            <a:pPr eaLnBrk="1" hangingPunct="1"/>
            <a:r>
              <a:rPr lang="en-US" altLang="en-US" sz="3400" b="1" dirty="0" smtClean="0">
                <a:cs typeface="Times New Roman" pitchFamily="18" charset="0"/>
              </a:rPr>
              <a:t>Basic Electrical Engineering (BEEE101L)</a:t>
            </a:r>
            <a:endParaRPr lang="en-US" altLang="zh-TW" sz="3400" b="1" dirty="0" smtClean="0"/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907704" y="3573016"/>
            <a:ext cx="3888432" cy="2448272"/>
          </a:xfrm>
        </p:spPr>
        <p:txBody>
          <a:bodyPr/>
          <a:lstStyle/>
          <a:p>
            <a:pPr>
              <a:defRPr/>
            </a:pPr>
            <a:r>
              <a:rPr lang="en-US" sz="2000" i="1" dirty="0">
                <a:latin typeface="+mj-lt"/>
                <a:cs typeface="Times New Roman" pitchFamily="18" charset="0"/>
              </a:rPr>
              <a:t>Presented By</a:t>
            </a:r>
          </a:p>
          <a:p>
            <a:pPr>
              <a:defRPr/>
            </a:pPr>
            <a:r>
              <a:rPr lang="en-US" sz="2000" dirty="0" smtClean="0">
                <a:latin typeface="+mj-lt"/>
                <a:cs typeface="Times New Roman" pitchFamily="18" charset="0"/>
              </a:rPr>
              <a:t>Dr. </a:t>
            </a:r>
            <a:r>
              <a:rPr lang="en-US" sz="2000" dirty="0" err="1" smtClean="0">
                <a:latin typeface="+mj-lt"/>
                <a:cs typeface="Times New Roman" pitchFamily="18" charset="0"/>
              </a:rPr>
              <a:t>Maddela</a:t>
            </a:r>
            <a:r>
              <a:rPr lang="en-US" sz="2000" dirty="0" smtClean="0">
                <a:latin typeface="+mj-lt"/>
                <a:cs typeface="Times New Roman" pitchFamily="18" charset="0"/>
              </a:rPr>
              <a:t> Chinna </a:t>
            </a:r>
            <a:r>
              <a:rPr lang="en-US" sz="2000" dirty="0" err="1" smtClean="0">
                <a:latin typeface="+mj-lt"/>
                <a:cs typeface="Times New Roman" pitchFamily="18" charset="0"/>
              </a:rPr>
              <a:t>Obaiah</a:t>
            </a:r>
            <a:endParaRPr lang="en-US" sz="2000" dirty="0" smtClean="0">
              <a:latin typeface="+mj-lt"/>
              <a:cs typeface="Times New Roman" pitchFamily="18" charset="0"/>
            </a:endParaRPr>
          </a:p>
          <a:p>
            <a:pPr>
              <a:defRPr/>
            </a:pPr>
            <a:r>
              <a:rPr lang="en-US" sz="2000" dirty="0" smtClean="0">
                <a:latin typeface="+mj-lt"/>
                <a:cs typeface="Times New Roman" pitchFamily="18" charset="0"/>
              </a:rPr>
              <a:t>Assistant Professor (Sr)</a:t>
            </a:r>
          </a:p>
          <a:p>
            <a:pPr>
              <a:defRPr/>
            </a:pPr>
            <a:r>
              <a:rPr lang="en-US" sz="2000" dirty="0" smtClean="0">
                <a:latin typeface="+mj-lt"/>
                <a:cs typeface="Times New Roman" pitchFamily="18" charset="0"/>
              </a:rPr>
              <a:t>School of Electrical Engineering</a:t>
            </a:r>
            <a:endParaRPr lang="en-US" sz="2000" dirty="0">
              <a:latin typeface="+mj-lt"/>
              <a:cs typeface="Times New Roman" pitchFamily="18" charset="0"/>
            </a:endParaRPr>
          </a:p>
          <a:p>
            <a:pPr>
              <a:defRPr/>
            </a:pP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5301208"/>
            <a:ext cx="4548808" cy="154487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864000" y="520560"/>
              <a:ext cx="8263800" cy="517896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50320" y="509040"/>
                <a:ext cx="8282880" cy="5204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66748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27000" y="3960"/>
              <a:ext cx="9209880" cy="670068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000" y="-5040"/>
                <a:ext cx="9225720" cy="671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162360" y="689040"/>
              <a:ext cx="3923280" cy="121248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3360" y="675720"/>
                <a:ext cx="3948840" cy="1234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25077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73800" y="123840"/>
              <a:ext cx="9088560" cy="648324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5880" y="111960"/>
                <a:ext cx="9110160" cy="6509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05782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1109506"/>
            <a:ext cx="4338017" cy="27515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197" name="Rectangle 6"/>
          <p:cNvSpPr>
            <a:spLocks noChangeArrowheads="1"/>
          </p:cNvSpPr>
          <p:nvPr/>
        </p:nvSpPr>
        <p:spPr bwMode="auto">
          <a:xfrm>
            <a:off x="381000" y="4343400"/>
            <a:ext cx="8458200" cy="173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71475" indent="-371475">
              <a:defRPr b="1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algn="just">
              <a:buFontTx/>
              <a:buAutoNum type="romanLcParenBoth"/>
            </a:pPr>
            <a:r>
              <a:rPr lang="en-US" altLang="en-US" b="0" dirty="0"/>
              <a:t>The three line conductors are connected to a load and the outlets from the loads are joined together at N to form the </a:t>
            </a:r>
            <a:r>
              <a:rPr lang="en-US" altLang="en-US" dirty="0"/>
              <a:t>neutral point </a:t>
            </a:r>
            <a:r>
              <a:rPr lang="en-US" altLang="en-US" b="0" dirty="0"/>
              <a:t>or the </a:t>
            </a:r>
            <a:r>
              <a:rPr lang="en-US" altLang="en-US" dirty="0"/>
              <a:t>star point</a:t>
            </a:r>
            <a:r>
              <a:rPr lang="en-US" altLang="en-US" b="0" dirty="0"/>
              <a:t>.</a:t>
            </a:r>
          </a:p>
          <a:p>
            <a:pPr algn="just">
              <a:buFontTx/>
              <a:buAutoNum type="romanLcParenBoth"/>
            </a:pPr>
            <a:r>
              <a:rPr lang="en-US" altLang="en-US" b="0" dirty="0"/>
              <a:t>The voltages, V</a:t>
            </a:r>
            <a:r>
              <a:rPr lang="en-US" altLang="en-US" b="0" baseline="-25000" dirty="0"/>
              <a:t>R</a:t>
            </a:r>
            <a:r>
              <a:rPr lang="en-US" altLang="en-US" b="0" dirty="0"/>
              <a:t>, V</a:t>
            </a:r>
            <a:r>
              <a:rPr lang="en-US" altLang="en-US" b="0" baseline="-25000" dirty="0"/>
              <a:t>Y</a:t>
            </a:r>
            <a:r>
              <a:rPr lang="en-US" altLang="en-US" b="0" dirty="0"/>
              <a:t> and V</a:t>
            </a:r>
            <a:r>
              <a:rPr lang="en-US" altLang="en-US" b="0" baseline="-25000" dirty="0"/>
              <a:t>B</a:t>
            </a:r>
            <a:r>
              <a:rPr lang="en-US" altLang="en-US" b="0" dirty="0"/>
              <a:t> are called </a:t>
            </a:r>
            <a:r>
              <a:rPr lang="en-US" altLang="en-US" dirty="0"/>
              <a:t>phase voltages </a:t>
            </a:r>
            <a:r>
              <a:rPr lang="en-US" altLang="en-US" b="0" dirty="0"/>
              <a:t>or line to neutral voltages. Phase voltages are generally denoted by </a:t>
            </a:r>
            <a:r>
              <a:rPr lang="en-US" altLang="en-US" b="0" dirty="0" err="1"/>
              <a:t>V</a:t>
            </a:r>
            <a:r>
              <a:rPr lang="en-US" altLang="en-US" b="0" baseline="-25000" dirty="0" err="1"/>
              <a:t>p</a:t>
            </a:r>
            <a:r>
              <a:rPr lang="en-US" altLang="en-US" b="0" dirty="0"/>
              <a:t>.</a:t>
            </a:r>
          </a:p>
          <a:p>
            <a:pPr algn="just">
              <a:buFontTx/>
              <a:buAutoNum type="romanLcParenBoth"/>
            </a:pPr>
            <a:r>
              <a:rPr lang="en-US" altLang="en-US" b="0" dirty="0"/>
              <a:t> The voltages, V</a:t>
            </a:r>
            <a:r>
              <a:rPr lang="en-US" altLang="en-US" b="0" baseline="-25000" dirty="0"/>
              <a:t>RY</a:t>
            </a:r>
            <a:r>
              <a:rPr lang="en-US" altLang="en-US" b="0" dirty="0"/>
              <a:t>, V</a:t>
            </a:r>
            <a:r>
              <a:rPr lang="en-US" altLang="en-US" b="0" baseline="-25000" dirty="0"/>
              <a:t>YB</a:t>
            </a:r>
            <a:r>
              <a:rPr lang="en-US" altLang="en-US" b="0" dirty="0"/>
              <a:t> and V</a:t>
            </a:r>
            <a:r>
              <a:rPr lang="en-US" altLang="en-US" b="0" baseline="-25000" dirty="0"/>
              <a:t>BR</a:t>
            </a:r>
            <a:r>
              <a:rPr lang="en-US" altLang="en-US" b="0" dirty="0"/>
              <a:t> are called </a:t>
            </a:r>
            <a:r>
              <a:rPr lang="en-US" altLang="en-US" dirty="0"/>
              <a:t>line voltages.</a:t>
            </a:r>
            <a:endParaRPr lang="en-US" altLang="en-US" b="0" dirty="0"/>
          </a:p>
        </p:txBody>
      </p:sp>
      <p:sp>
        <p:nvSpPr>
          <p:cNvPr id="8198" name="Rectangle 7"/>
          <p:cNvSpPr>
            <a:spLocks noChangeArrowheads="1"/>
          </p:cNvSpPr>
          <p:nvPr/>
        </p:nvSpPr>
        <p:spPr bwMode="auto">
          <a:xfrm>
            <a:off x="539552" y="317600"/>
            <a:ext cx="3357009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r>
              <a:rPr lang="en-US" altLang="en-US" sz="2800" dirty="0"/>
              <a:t>Star </a:t>
            </a:r>
            <a:r>
              <a:rPr lang="en-US" altLang="en-US" sz="2800" dirty="0" smtClean="0"/>
              <a:t>connection</a:t>
            </a:r>
            <a:endParaRPr lang="en-US" altLang="en-US" sz="2800" dirty="0"/>
          </a:p>
        </p:txBody>
      </p:sp>
      <p:graphicFrame>
        <p:nvGraphicFramePr>
          <p:cNvPr id="8199" name="Object 13"/>
          <p:cNvGraphicFramePr>
            <a:graphicFrameLocks noGrp="1" noChangeAspect="1"/>
          </p:cNvGraphicFramePr>
          <p:nvPr>
            <p:ph/>
            <p:extLst>
              <p:ext uri="{D42A27DB-BD31-4B8C-83A1-F6EECF244321}">
                <p14:modId xmlns:p14="http://schemas.microsoft.com/office/powerpoint/2010/main" val="440248786"/>
              </p:ext>
            </p:extLst>
          </p:nvPr>
        </p:nvGraphicFramePr>
        <p:xfrm>
          <a:off x="395536" y="1594123"/>
          <a:ext cx="1447800" cy="46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98" name="Equation" r:id="rId4" imgW="748975" imgH="241195" progId="Equation.3">
                  <p:embed/>
                </p:oleObj>
              </mc:Choice>
              <mc:Fallback>
                <p:oleObj name="Equation" r:id="rId4" imgW="748975" imgH="241195" progId="Equation.3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536" y="1594123"/>
                        <a:ext cx="1447800" cy="466725"/>
                      </a:xfrm>
                      <a:prstGeom prst="rect">
                        <a:avLst/>
                      </a:prstGeom>
                      <a:solidFill>
                        <a:schemeClr val="accent2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200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65513959"/>
              </p:ext>
            </p:extLst>
          </p:nvPr>
        </p:nvGraphicFramePr>
        <p:xfrm>
          <a:off x="395536" y="2242195"/>
          <a:ext cx="1962150" cy="46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99" name="Equation" r:id="rId6" imgW="1016000" imgH="241300" progId="Equation.3">
                  <p:embed/>
                </p:oleObj>
              </mc:Choice>
              <mc:Fallback>
                <p:oleObj name="Equation" r:id="rId6" imgW="1016000" imgH="241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536" y="2242195"/>
                        <a:ext cx="1962150" cy="466725"/>
                      </a:xfrm>
                      <a:prstGeom prst="rect">
                        <a:avLst/>
                      </a:prstGeom>
                      <a:solidFill>
                        <a:schemeClr val="accent2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201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30675588"/>
              </p:ext>
            </p:extLst>
          </p:nvPr>
        </p:nvGraphicFramePr>
        <p:xfrm>
          <a:off x="395536" y="2962275"/>
          <a:ext cx="1985962" cy="46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00" name="Equation" r:id="rId8" imgW="1028254" imgH="241195" progId="Equation.3">
                  <p:embed/>
                </p:oleObj>
              </mc:Choice>
              <mc:Fallback>
                <p:oleObj name="Equation" r:id="rId8" imgW="1028254" imgH="241195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536" y="2962275"/>
                        <a:ext cx="1985962" cy="466725"/>
                      </a:xfrm>
                      <a:prstGeom prst="rect">
                        <a:avLst/>
                      </a:prstGeom>
                      <a:solidFill>
                        <a:schemeClr val="accent2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349865" y="3851756"/>
                <a:ext cx="307000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IN" b="1" i="1" smtClean="0">
                              <a:latin typeface="Cambria Math"/>
                            </a:rPr>
                            <m:t>𝑽</m:t>
                          </m:r>
                        </m:e>
                        <m:sub>
                          <m:r>
                            <a:rPr lang="en-IN" b="1" i="1" smtClean="0">
                              <a:latin typeface="Cambria Math"/>
                            </a:rPr>
                            <m:t>𝑷</m:t>
                          </m:r>
                        </m:sub>
                      </m:sSub>
                      <m:r>
                        <a:rPr lang="en-IN" b="1" i="1" smtClean="0">
                          <a:latin typeface="Cambria Math"/>
                        </a:rPr>
                        <m:t> </m:t>
                      </m:r>
                      <m:r>
                        <a:rPr lang="en-IN" b="1" i="1" smtClean="0">
                          <a:latin typeface="Cambria Math"/>
                        </a:rPr>
                        <m:t>𝒊𝒔</m:t>
                      </m:r>
                      <m:r>
                        <a:rPr lang="en-IN" b="1" i="1" smtClean="0">
                          <a:latin typeface="Cambria Math"/>
                        </a:rPr>
                        <m:t> </m:t>
                      </m:r>
                      <m:r>
                        <a:rPr lang="en-IN" b="1" i="1" smtClean="0">
                          <a:latin typeface="Cambria Math"/>
                        </a:rPr>
                        <m:t>𝒓𝒎𝒔</m:t>
                      </m:r>
                      <m:r>
                        <a:rPr lang="en-IN" b="1" i="1" smtClean="0">
                          <a:latin typeface="Cambria Math"/>
                        </a:rPr>
                        <m:t> </m:t>
                      </m:r>
                      <m:r>
                        <a:rPr lang="en-IN" b="1" i="1" smtClean="0">
                          <a:latin typeface="Cambria Math"/>
                        </a:rPr>
                        <m:t>𝒗𝒂𝒍𝒖𝒆</m:t>
                      </m:r>
                      <m:r>
                        <a:rPr lang="en-IN" b="1" i="1" smtClean="0">
                          <a:latin typeface="Cambria Math"/>
                        </a:rPr>
                        <m:t> </m:t>
                      </m:r>
                      <m:r>
                        <a:rPr lang="en-IN" b="1" i="1" smtClean="0">
                          <a:latin typeface="Cambria Math"/>
                        </a:rPr>
                        <m:t>𝒐𝒇</m:t>
                      </m:r>
                      <m:r>
                        <a:rPr lang="en-IN" b="1" i="1" smtClean="0">
                          <a:latin typeface="Cambria Math"/>
                        </a:rPr>
                        <m:t> </m:t>
                      </m:r>
                      <m:r>
                        <a:rPr lang="en-IN" b="1" i="1" smtClean="0">
                          <a:latin typeface="Cambria Math"/>
                        </a:rPr>
                        <m:t>𝒔𝒊𝒈𝒏𝒂𝒍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865" y="3851756"/>
                <a:ext cx="3070007" cy="369332"/>
              </a:xfrm>
              <a:prstGeom prst="rect">
                <a:avLst/>
              </a:prstGeom>
              <a:blipFill rotWithShape="1">
                <a:blip r:embed="rId10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83" name="Picture 35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3058" y="1340768"/>
            <a:ext cx="2122815" cy="23881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4" name="Ink 3"/>
              <p14:cNvContentPartPr/>
              <p14:nvPr/>
            </p14:nvContentPartPr>
            <p14:xfrm>
              <a:off x="7804440" y="2563200"/>
              <a:ext cx="965160" cy="136152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794000" y="2558160"/>
                <a:ext cx="990360" cy="1380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51668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0" name="Rectangle 4"/>
          <p:cNvSpPr>
            <a:spLocks noChangeArrowheads="1"/>
          </p:cNvSpPr>
          <p:nvPr/>
        </p:nvSpPr>
        <p:spPr bwMode="auto">
          <a:xfrm>
            <a:off x="457200" y="381000"/>
            <a:ext cx="83058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algn="just"/>
            <a:r>
              <a:rPr lang="en-US" altLang="en-US" b="0"/>
              <a:t>(iv) The phase currents (generally denoted by I</a:t>
            </a:r>
            <a:r>
              <a:rPr lang="en-US" altLang="en-US" b="0" baseline="-25000"/>
              <a:t>p</a:t>
            </a:r>
            <a:r>
              <a:rPr lang="en-US" altLang="en-US" b="0"/>
              <a:t>) are equal to their respective line currents I</a:t>
            </a:r>
            <a:r>
              <a:rPr lang="en-US" altLang="en-US" b="0" baseline="-25000"/>
              <a:t>R</a:t>
            </a:r>
            <a:r>
              <a:rPr lang="en-US" altLang="en-US" b="0"/>
              <a:t>, I</a:t>
            </a:r>
            <a:r>
              <a:rPr lang="en-US" altLang="en-US" b="0" baseline="-25000"/>
              <a:t>Y</a:t>
            </a:r>
            <a:r>
              <a:rPr lang="en-US" altLang="en-US" b="0"/>
              <a:t> and I</a:t>
            </a:r>
            <a:r>
              <a:rPr lang="en-US" altLang="en-US" b="0" baseline="-25000"/>
              <a:t>B</a:t>
            </a:r>
            <a:r>
              <a:rPr lang="en-US" altLang="en-US" b="0"/>
              <a:t>, i.e. for a star connection:</a:t>
            </a:r>
          </a:p>
        </p:txBody>
      </p:sp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1066800"/>
            <a:ext cx="1371600" cy="771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2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003425"/>
            <a:ext cx="8229600" cy="1882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223" name="Rectangle 7"/>
          <p:cNvSpPr>
            <a:spLocks noChangeArrowheads="1"/>
          </p:cNvSpPr>
          <p:nvPr/>
        </p:nvSpPr>
        <p:spPr bwMode="auto">
          <a:xfrm>
            <a:off x="457200" y="4038600"/>
            <a:ext cx="310673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r>
              <a:rPr lang="en-US" altLang="en-US" b="0" dirty="0"/>
              <a:t>(vi) The line voltage, V</a:t>
            </a:r>
            <a:r>
              <a:rPr lang="en-US" altLang="en-US" b="0" baseline="-25000" dirty="0"/>
              <a:t>RY</a:t>
            </a:r>
            <a:r>
              <a:rPr lang="en-US" altLang="en-US" b="0" dirty="0"/>
              <a:t>,</a:t>
            </a:r>
          </a:p>
        </p:txBody>
      </p:sp>
      <p:sp>
        <p:nvSpPr>
          <p:cNvPr id="9224" name="Rectangle 8"/>
          <p:cNvSpPr>
            <a:spLocks noChangeArrowheads="1"/>
          </p:cNvSpPr>
          <p:nvPr/>
        </p:nvSpPr>
        <p:spPr bwMode="auto">
          <a:xfrm>
            <a:off x="990600" y="4419600"/>
            <a:ext cx="502156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b="1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algn="just"/>
            <a:r>
              <a:rPr lang="en-US" altLang="en-US" i="1" dirty="0"/>
              <a:t>V</a:t>
            </a:r>
            <a:r>
              <a:rPr lang="en-US" altLang="en-US" i="1" baseline="-25000" dirty="0"/>
              <a:t>RY</a:t>
            </a:r>
            <a:r>
              <a:rPr lang="en-US" altLang="en-US" i="1" dirty="0"/>
              <a:t> </a:t>
            </a:r>
            <a:r>
              <a:rPr lang="en-US" altLang="en-US" dirty="0"/>
              <a:t>= </a:t>
            </a:r>
            <a:r>
              <a:rPr lang="en-US" altLang="en-US" i="1" dirty="0"/>
              <a:t>V</a:t>
            </a:r>
            <a:r>
              <a:rPr lang="en-US" altLang="en-US" i="1" baseline="-25000" dirty="0"/>
              <a:t>R</a:t>
            </a:r>
            <a:r>
              <a:rPr lang="en-US" altLang="en-US" i="1" dirty="0"/>
              <a:t> − V</a:t>
            </a:r>
            <a:r>
              <a:rPr lang="en-US" altLang="en-US" i="1" baseline="-25000" dirty="0"/>
              <a:t>Y</a:t>
            </a:r>
            <a:r>
              <a:rPr lang="en-US" altLang="en-US" i="1" dirty="0"/>
              <a:t> </a:t>
            </a:r>
            <a:r>
              <a:rPr lang="en-US" altLang="en-US" b="0" dirty="0"/>
              <a:t>(V</a:t>
            </a:r>
            <a:r>
              <a:rPr lang="en-US" altLang="en-US" b="0" baseline="-25000" dirty="0"/>
              <a:t>Y</a:t>
            </a:r>
            <a:r>
              <a:rPr lang="en-US" altLang="en-US" b="0" dirty="0"/>
              <a:t> is negative since it is in the opposite direction to V</a:t>
            </a:r>
            <a:r>
              <a:rPr lang="en-US" altLang="en-US" b="0" baseline="-25000" dirty="0"/>
              <a:t>RY</a:t>
            </a:r>
            <a:r>
              <a:rPr lang="en-US" altLang="en-US" b="0" dirty="0"/>
              <a:t>).</a:t>
            </a:r>
          </a:p>
        </p:txBody>
      </p:sp>
      <p:pic>
        <p:nvPicPr>
          <p:cNvPr id="9225" name="Picture 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5805264"/>
            <a:ext cx="1809750" cy="809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6" name="Picture 1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1419" y="5157192"/>
            <a:ext cx="2676525" cy="466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7" name="Picture 1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5589240"/>
            <a:ext cx="4029075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3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6718" y="3573016"/>
            <a:ext cx="1966282" cy="22120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33222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67544" y="332656"/>
            <a:ext cx="835292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  <a:latin typeface="+mj-lt"/>
              </a:rPr>
              <a:t>Problem: </a:t>
            </a:r>
            <a:r>
              <a:rPr lang="en-US" sz="2400" b="0" dirty="0" smtClean="0">
                <a:latin typeface="+mj-lt"/>
              </a:rPr>
              <a:t>Three </a:t>
            </a:r>
            <a:r>
              <a:rPr lang="en-US" sz="2400" b="0" dirty="0">
                <a:latin typeface="+mj-lt"/>
              </a:rPr>
              <a:t>loads, each of resistance 30 , are </a:t>
            </a:r>
            <a:r>
              <a:rPr lang="en-US" sz="2400" b="0" dirty="0" smtClean="0">
                <a:latin typeface="+mj-lt"/>
              </a:rPr>
              <a:t>connected in </a:t>
            </a:r>
            <a:r>
              <a:rPr lang="en-US" sz="2400" b="0" dirty="0">
                <a:latin typeface="+mj-lt"/>
              </a:rPr>
              <a:t>star to a 415 V, 3-phase supply. Determine (a) the system </a:t>
            </a:r>
            <a:r>
              <a:rPr lang="en-US" sz="2400" b="0" dirty="0" smtClean="0">
                <a:latin typeface="+mj-lt"/>
              </a:rPr>
              <a:t>phase voltage</a:t>
            </a:r>
            <a:r>
              <a:rPr lang="en-US" sz="2400" b="0" dirty="0">
                <a:latin typeface="+mj-lt"/>
              </a:rPr>
              <a:t>, (b) the phase current and (c) the line current.</a:t>
            </a:r>
            <a:endParaRPr lang="en-IN" sz="2400" b="0" dirty="0">
              <a:latin typeface="+mj-lt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859" y="2235395"/>
            <a:ext cx="7920880" cy="34978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99859" y="1719440"/>
            <a:ext cx="13452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 smtClean="0">
                <a:solidFill>
                  <a:srgbClr val="00B0F0"/>
                </a:solidFill>
                <a:latin typeface="+mj-lt"/>
              </a:rPr>
              <a:t>Solution:</a:t>
            </a:r>
            <a:endParaRPr lang="en-IN" sz="2400" dirty="0">
              <a:solidFill>
                <a:srgbClr val="00B0F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63911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67544" y="347733"/>
            <a:ext cx="835292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  <a:latin typeface="+mj-lt"/>
              </a:rPr>
              <a:t>Problem: </a:t>
            </a:r>
            <a:r>
              <a:rPr lang="en-US" sz="2400" b="0" dirty="0">
                <a:latin typeface="+mj-lt"/>
              </a:rPr>
              <a:t>A star-connected load consists of three identical </a:t>
            </a:r>
            <a:r>
              <a:rPr lang="en-US" sz="2400" b="0" dirty="0" smtClean="0">
                <a:latin typeface="+mj-lt"/>
              </a:rPr>
              <a:t>coils each </a:t>
            </a:r>
            <a:r>
              <a:rPr lang="en-US" sz="2400" b="0" dirty="0">
                <a:latin typeface="+mj-lt"/>
              </a:rPr>
              <a:t>of resistance 30  and inductance 127.3 </a:t>
            </a:r>
            <a:r>
              <a:rPr lang="en-US" sz="2400" b="0" dirty="0" err="1">
                <a:latin typeface="+mj-lt"/>
              </a:rPr>
              <a:t>mH</a:t>
            </a:r>
            <a:r>
              <a:rPr lang="en-US" sz="2400" b="0" dirty="0">
                <a:latin typeface="+mj-lt"/>
              </a:rPr>
              <a:t>. If the </a:t>
            </a:r>
            <a:r>
              <a:rPr lang="en-US" sz="2400" b="0" dirty="0" smtClean="0">
                <a:latin typeface="+mj-lt"/>
              </a:rPr>
              <a:t>line current </a:t>
            </a:r>
            <a:r>
              <a:rPr lang="en-US" sz="2400" b="0" dirty="0">
                <a:latin typeface="+mj-lt"/>
              </a:rPr>
              <a:t>is 5.08 A, calculate the line voltage if the supply </a:t>
            </a:r>
            <a:r>
              <a:rPr lang="en-US" sz="2400" b="0" dirty="0" smtClean="0">
                <a:latin typeface="+mj-lt"/>
              </a:rPr>
              <a:t>frequency </a:t>
            </a:r>
            <a:r>
              <a:rPr lang="en-IN" sz="2400" b="0" dirty="0" smtClean="0">
                <a:latin typeface="+mj-lt"/>
              </a:rPr>
              <a:t>is </a:t>
            </a:r>
            <a:r>
              <a:rPr lang="en-IN" sz="2400" b="0" dirty="0">
                <a:latin typeface="+mj-lt"/>
              </a:rPr>
              <a:t>50 Hz</a:t>
            </a:r>
            <a:endParaRPr lang="en-IN" sz="2400" dirty="0">
              <a:latin typeface="+mj-lt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868" y="2348880"/>
            <a:ext cx="8224264" cy="259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99859" y="1719440"/>
            <a:ext cx="13452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 smtClean="0">
                <a:solidFill>
                  <a:srgbClr val="00B0F0"/>
                </a:solidFill>
                <a:latin typeface="+mj-lt"/>
              </a:rPr>
              <a:t>Solution:</a:t>
            </a:r>
            <a:endParaRPr lang="en-IN" sz="2400" dirty="0">
              <a:solidFill>
                <a:srgbClr val="00B0F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29449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2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2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525" y="836712"/>
            <a:ext cx="6701001" cy="36517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389" name="Rectangle 5"/>
          <p:cNvSpPr>
            <a:spLocks noChangeArrowheads="1"/>
          </p:cNvSpPr>
          <p:nvPr/>
        </p:nvSpPr>
        <p:spPr bwMode="auto">
          <a:xfrm>
            <a:off x="365727" y="302710"/>
            <a:ext cx="881478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r>
              <a:rPr lang="en-US" altLang="en-US" sz="2400" b="0" dirty="0" smtClean="0">
                <a:solidFill>
                  <a:srgbClr val="FF0000"/>
                </a:solidFill>
                <a:latin typeface="+mj-lt"/>
              </a:rPr>
              <a:t>Problem: </a:t>
            </a:r>
            <a:r>
              <a:rPr lang="en-US" altLang="en-US" sz="2400" b="0" dirty="0" smtClean="0">
                <a:latin typeface="+mj-lt"/>
              </a:rPr>
              <a:t>Calculate </a:t>
            </a:r>
            <a:r>
              <a:rPr lang="en-US" altLang="en-US" sz="2400" b="0" dirty="0">
                <a:latin typeface="+mj-lt"/>
              </a:rPr>
              <a:t>the line currents in the three-wire Y-Y system of Fig.</a:t>
            </a:r>
          </a:p>
        </p:txBody>
      </p:sp>
      <p:pic>
        <p:nvPicPr>
          <p:cNvPr id="1639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5592" y="2564904"/>
            <a:ext cx="1295400" cy="86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91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7349" y="4622651"/>
            <a:ext cx="2876550" cy="390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392" name="Text Box 8"/>
          <p:cNvSpPr txBox="1">
            <a:spLocks noChangeArrowheads="1"/>
          </p:cNvSpPr>
          <p:nvPr/>
        </p:nvSpPr>
        <p:spPr bwMode="auto">
          <a:xfrm>
            <a:off x="496483" y="4568222"/>
            <a:ext cx="90601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r>
              <a:rPr lang="en-US" altLang="en-US" sz="2400" b="0" dirty="0">
                <a:latin typeface="+mj-lt"/>
              </a:rPr>
              <a:t>where</a:t>
            </a:r>
          </a:p>
        </p:txBody>
      </p:sp>
      <p:pic>
        <p:nvPicPr>
          <p:cNvPr id="16393" name="Picture 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5309" y="4653136"/>
            <a:ext cx="3000375" cy="466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1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220" y="5085184"/>
            <a:ext cx="4333875" cy="876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8038" y="5877272"/>
            <a:ext cx="5886450" cy="981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455409" y="4160970"/>
            <a:ext cx="13452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 smtClean="0">
                <a:solidFill>
                  <a:srgbClr val="00B0F0"/>
                </a:solidFill>
                <a:latin typeface="+mj-lt"/>
              </a:rPr>
              <a:t>Solution:</a:t>
            </a:r>
            <a:endParaRPr lang="en-IN" sz="2400" dirty="0">
              <a:solidFill>
                <a:srgbClr val="00B0F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2685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4" name="Rectangle 4"/>
          <p:cNvSpPr>
            <a:spLocks noChangeArrowheads="1"/>
          </p:cNvSpPr>
          <p:nvPr/>
        </p:nvSpPr>
        <p:spPr bwMode="auto">
          <a:xfrm>
            <a:off x="467544" y="260648"/>
            <a:ext cx="3551238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r>
              <a:rPr lang="en-US" altLang="en-US" sz="2800" dirty="0"/>
              <a:t>Delta connection</a:t>
            </a:r>
          </a:p>
        </p:txBody>
      </p:sp>
      <p:pic>
        <p:nvPicPr>
          <p:cNvPr id="1024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779761"/>
            <a:ext cx="4485903" cy="25550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246" name="Rectangle 6"/>
          <p:cNvSpPr>
            <a:spLocks noChangeArrowheads="1"/>
          </p:cNvSpPr>
          <p:nvPr/>
        </p:nvSpPr>
        <p:spPr bwMode="auto">
          <a:xfrm>
            <a:off x="304800" y="4191000"/>
            <a:ext cx="853440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71475" indent="-371475">
              <a:defRPr b="1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algn="just">
              <a:buFontTx/>
              <a:buAutoNum type="romanLcParenBoth"/>
            </a:pPr>
            <a:r>
              <a:rPr lang="en-US" altLang="en-US" b="0" dirty="0"/>
              <a:t>It can be seen that the line voltages V</a:t>
            </a:r>
            <a:r>
              <a:rPr lang="en-US" altLang="en-US" b="0" baseline="-25000" dirty="0"/>
              <a:t>RY</a:t>
            </a:r>
            <a:r>
              <a:rPr lang="en-US" altLang="en-US" b="0" dirty="0"/>
              <a:t>,V</a:t>
            </a:r>
            <a:r>
              <a:rPr lang="en-US" altLang="en-US" b="0" baseline="-25000" dirty="0"/>
              <a:t>YB</a:t>
            </a:r>
            <a:r>
              <a:rPr lang="en-US" altLang="en-US" b="0" dirty="0"/>
              <a:t> and V</a:t>
            </a:r>
            <a:r>
              <a:rPr lang="en-US" altLang="en-US" b="0" baseline="-25000" dirty="0"/>
              <a:t>BR</a:t>
            </a:r>
            <a:r>
              <a:rPr lang="en-US" altLang="en-US" b="0" dirty="0"/>
              <a:t> are the respective phase voltages, i.e. for a delta connection:</a:t>
            </a:r>
          </a:p>
          <a:p>
            <a:pPr algn="just">
              <a:buFontTx/>
              <a:buAutoNum type="romanLcParenBoth"/>
            </a:pPr>
            <a:endParaRPr lang="en-US" altLang="en-US" b="0" dirty="0"/>
          </a:p>
          <a:p>
            <a:pPr algn="just">
              <a:buFontTx/>
              <a:buAutoNum type="romanLcParenBoth"/>
            </a:pPr>
            <a:r>
              <a:rPr lang="en-US" altLang="en-US" b="0" dirty="0" smtClean="0"/>
              <a:t> </a:t>
            </a:r>
            <a:r>
              <a:rPr lang="en-US" altLang="en-US" b="0" dirty="0"/>
              <a:t>I</a:t>
            </a:r>
            <a:r>
              <a:rPr lang="en-US" altLang="en-US" b="0" baseline="-25000" dirty="0"/>
              <a:t>R</a:t>
            </a:r>
            <a:r>
              <a:rPr lang="en-US" altLang="en-US" b="0" dirty="0"/>
              <a:t> = I</a:t>
            </a:r>
            <a:r>
              <a:rPr lang="en-US" altLang="en-US" b="0" baseline="-25000" dirty="0"/>
              <a:t>RY</a:t>
            </a:r>
            <a:r>
              <a:rPr lang="en-US" altLang="en-US" b="0" dirty="0"/>
              <a:t> - I</a:t>
            </a:r>
            <a:r>
              <a:rPr lang="en-US" altLang="en-US" b="0" baseline="-25000" dirty="0"/>
              <a:t>BR</a:t>
            </a:r>
            <a:r>
              <a:rPr lang="en-US" altLang="en-US" b="0" dirty="0"/>
              <a:t> = I</a:t>
            </a:r>
            <a:r>
              <a:rPr lang="en-US" altLang="en-US" b="0" baseline="-25000" dirty="0"/>
              <a:t>RY</a:t>
            </a:r>
            <a:r>
              <a:rPr lang="en-US" altLang="en-US" b="0" dirty="0"/>
              <a:t> + (- I</a:t>
            </a:r>
            <a:r>
              <a:rPr lang="en-US" altLang="en-US" b="0" baseline="-25000" dirty="0"/>
              <a:t>BR</a:t>
            </a:r>
            <a:r>
              <a:rPr lang="en-US" altLang="en-US" b="0" dirty="0"/>
              <a:t>)</a:t>
            </a:r>
          </a:p>
        </p:txBody>
      </p:sp>
      <p:pic>
        <p:nvPicPr>
          <p:cNvPr id="10247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5373216"/>
            <a:ext cx="1533525" cy="781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8" name="Picture 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4797152"/>
            <a:ext cx="1343025" cy="600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0249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59386386"/>
              </p:ext>
            </p:extLst>
          </p:nvPr>
        </p:nvGraphicFramePr>
        <p:xfrm>
          <a:off x="827584" y="3501008"/>
          <a:ext cx="1546225" cy="46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1" name="Equation" r:id="rId6" imgW="799753" imgH="241195" progId="Equation.3">
                  <p:embed/>
                </p:oleObj>
              </mc:Choice>
              <mc:Fallback>
                <p:oleObj name="Equation" r:id="rId6" imgW="799753" imgH="241195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584" y="3501008"/>
                        <a:ext cx="1546225" cy="466725"/>
                      </a:xfrm>
                      <a:prstGeom prst="rect">
                        <a:avLst/>
                      </a:prstGeom>
                      <a:solidFill>
                        <a:schemeClr val="accent2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50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4762247"/>
              </p:ext>
            </p:extLst>
          </p:nvPr>
        </p:nvGraphicFramePr>
        <p:xfrm>
          <a:off x="2854511" y="3501008"/>
          <a:ext cx="2011362" cy="46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2" name="Equation" r:id="rId8" imgW="1040948" imgH="241195" progId="Equation.3">
                  <p:embed/>
                </p:oleObj>
              </mc:Choice>
              <mc:Fallback>
                <p:oleObj name="Equation" r:id="rId8" imgW="1040948" imgH="241195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54511" y="3501008"/>
                        <a:ext cx="2011362" cy="466725"/>
                      </a:xfrm>
                      <a:prstGeom prst="rect">
                        <a:avLst/>
                      </a:prstGeom>
                      <a:solidFill>
                        <a:schemeClr val="accent2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51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03964496"/>
              </p:ext>
            </p:extLst>
          </p:nvPr>
        </p:nvGraphicFramePr>
        <p:xfrm>
          <a:off x="5401089" y="3501008"/>
          <a:ext cx="2084388" cy="46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3" name="Equation" r:id="rId10" imgW="1079032" imgH="241195" progId="Equation.3">
                  <p:embed/>
                </p:oleObj>
              </mc:Choice>
              <mc:Fallback>
                <p:oleObj name="Equation" r:id="rId10" imgW="1079032" imgH="241195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01089" y="3501008"/>
                        <a:ext cx="2084388" cy="466725"/>
                      </a:xfrm>
                      <a:prstGeom prst="rect">
                        <a:avLst/>
                      </a:prstGeom>
                      <a:solidFill>
                        <a:schemeClr val="accent2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52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79208939"/>
              </p:ext>
            </p:extLst>
          </p:nvPr>
        </p:nvGraphicFramePr>
        <p:xfrm>
          <a:off x="1090613" y="5589240"/>
          <a:ext cx="4395787" cy="46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4" name="Equation" r:id="rId12" imgW="2273300" imgH="241300" progId="Equation.3">
                  <p:embed/>
                </p:oleObj>
              </mc:Choice>
              <mc:Fallback>
                <p:oleObj name="Equation" r:id="rId12" imgW="2273300" imgH="241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90613" y="5589240"/>
                        <a:ext cx="4395787" cy="466725"/>
                      </a:xfrm>
                      <a:prstGeom prst="rect">
                        <a:avLst/>
                      </a:prstGeom>
                      <a:solidFill>
                        <a:schemeClr val="accent2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126" name="Picture 54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5531" y="948005"/>
            <a:ext cx="2795587" cy="2218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11999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67544" y="404664"/>
            <a:ext cx="835292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dirty="0" smtClean="0">
                <a:solidFill>
                  <a:srgbClr val="FF0000"/>
                </a:solidFill>
                <a:latin typeface="+mj-lt"/>
              </a:rPr>
              <a:t>Problem: </a:t>
            </a:r>
            <a:r>
              <a:rPr lang="en-IN" sz="2400" b="0" dirty="0" smtClean="0">
                <a:latin typeface="+mj-lt"/>
              </a:rPr>
              <a:t>Three </a:t>
            </a:r>
            <a:r>
              <a:rPr lang="en-IN" sz="2400" b="0" dirty="0">
                <a:latin typeface="+mj-lt"/>
              </a:rPr>
              <a:t>identical capacitors </a:t>
            </a:r>
            <a:r>
              <a:rPr lang="en-IN" sz="2400" b="0" dirty="0" smtClean="0">
                <a:latin typeface="+mj-lt"/>
              </a:rPr>
              <a:t>are </a:t>
            </a:r>
            <a:r>
              <a:rPr lang="en-US" sz="2400" b="0" dirty="0" smtClean="0">
                <a:latin typeface="+mj-lt"/>
              </a:rPr>
              <a:t>connected </a:t>
            </a:r>
            <a:r>
              <a:rPr lang="en-US" sz="2400" b="0" dirty="0">
                <a:latin typeface="+mj-lt"/>
              </a:rPr>
              <a:t>in delta to a 415V, 50Hz, </a:t>
            </a:r>
            <a:r>
              <a:rPr lang="en-US" sz="2400" b="0" dirty="0" smtClean="0">
                <a:latin typeface="+mj-lt"/>
              </a:rPr>
              <a:t>3-phase supply</a:t>
            </a:r>
            <a:r>
              <a:rPr lang="en-US" sz="2400" b="0" dirty="0">
                <a:latin typeface="+mj-lt"/>
              </a:rPr>
              <a:t>. If the line current is 15 A, determine </a:t>
            </a:r>
            <a:r>
              <a:rPr lang="en-US" sz="2400" b="0" dirty="0" smtClean="0">
                <a:latin typeface="+mj-lt"/>
              </a:rPr>
              <a:t>the capacitance </a:t>
            </a:r>
            <a:r>
              <a:rPr lang="en-US" sz="2400" b="0" dirty="0">
                <a:latin typeface="+mj-lt"/>
              </a:rPr>
              <a:t>of each of the capacitors.</a:t>
            </a:r>
            <a:endParaRPr lang="en-IN" sz="2400" dirty="0">
              <a:latin typeface="+mj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83801" y="1781569"/>
            <a:ext cx="13452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70C0"/>
                </a:solidFill>
                <a:latin typeface="+mj-lt"/>
              </a:rPr>
              <a:t>Solution:</a:t>
            </a:r>
            <a:endParaRPr lang="en-IN" sz="2400" dirty="0">
              <a:solidFill>
                <a:srgbClr val="0070C0"/>
              </a:solidFill>
              <a:latin typeface="+mj-lt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4741" y="1988840"/>
            <a:ext cx="5418534" cy="41691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54955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Module – 2: </a:t>
            </a:r>
            <a:r>
              <a:rPr lang="en-US" sz="4400" b="1" dirty="0"/>
              <a:t>AC </a:t>
            </a:r>
            <a:r>
              <a:rPr lang="en-US" sz="4400" b="1" dirty="0" smtClean="0"/>
              <a:t>circuits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556792"/>
            <a:ext cx="7859216" cy="4637112"/>
          </a:xfrm>
          <a:ln>
            <a:solidFill>
              <a:schemeClr val="bg1"/>
            </a:solidFill>
          </a:ln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Alternating voltages and currents, AC </a:t>
            </a:r>
            <a:r>
              <a:rPr lang="en-US" sz="2800" b="1" dirty="0">
                <a:latin typeface="+mj-lt"/>
              </a:rPr>
              <a:t>values, </a:t>
            </a:r>
            <a:endParaRPr lang="en-US" sz="2800" b="1" dirty="0" smtClean="0">
              <a:latin typeface="+mj-lt"/>
            </a:endParaRPr>
          </a:p>
          <a:p>
            <a:r>
              <a:rPr lang="en-US" sz="2800" b="1" dirty="0" smtClean="0">
                <a:latin typeface="+mj-lt"/>
              </a:rPr>
              <a:t>Single Phase </a:t>
            </a:r>
            <a:r>
              <a:rPr lang="en-US" sz="2800" b="1" dirty="0">
                <a:latin typeface="+mj-lt"/>
              </a:rPr>
              <a:t>RL, RC, RLC </a:t>
            </a:r>
            <a:r>
              <a:rPr lang="en-US" sz="2800" b="1" dirty="0" smtClean="0">
                <a:latin typeface="+mj-lt"/>
              </a:rPr>
              <a:t>Series circuits</a:t>
            </a:r>
            <a:r>
              <a:rPr lang="en-US" sz="2800" b="1" dirty="0">
                <a:latin typeface="+mj-lt"/>
              </a:rPr>
              <a:t>, </a:t>
            </a:r>
            <a:endParaRPr lang="en-US" sz="2800" b="1" dirty="0" smtClean="0">
              <a:latin typeface="+mj-lt"/>
            </a:endParaRPr>
          </a:p>
          <a:p>
            <a:r>
              <a:rPr lang="en-US" sz="2800" b="1" dirty="0" smtClean="0">
                <a:latin typeface="+mj-lt"/>
              </a:rPr>
              <a:t>Power </a:t>
            </a:r>
            <a:r>
              <a:rPr lang="en-US" sz="2800" b="1" dirty="0">
                <a:latin typeface="+mj-lt"/>
              </a:rPr>
              <a:t>in AC </a:t>
            </a:r>
            <a:r>
              <a:rPr lang="en-US" sz="2800" b="1" dirty="0" smtClean="0">
                <a:latin typeface="+mj-lt"/>
              </a:rPr>
              <a:t>circuits –Power Factor </a:t>
            </a:r>
          </a:p>
          <a:p>
            <a:r>
              <a:rPr lang="en-US" sz="2800" b="1" dirty="0" smtClean="0">
                <a:solidFill>
                  <a:schemeClr val="accent1"/>
                </a:solidFill>
                <a:latin typeface="+mj-lt"/>
              </a:rPr>
              <a:t>Three </a:t>
            </a:r>
            <a:r>
              <a:rPr lang="en-US" sz="2800" b="1" dirty="0">
                <a:solidFill>
                  <a:schemeClr val="accent1"/>
                </a:solidFill>
                <a:latin typeface="+mj-lt"/>
              </a:rPr>
              <a:t>Phase Systems – Star and </a:t>
            </a:r>
            <a:r>
              <a:rPr lang="en-US" sz="2800" b="1" dirty="0" smtClean="0">
                <a:solidFill>
                  <a:schemeClr val="accent1"/>
                </a:solidFill>
                <a:latin typeface="+mj-lt"/>
              </a:rPr>
              <a:t>Delta Connection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4817520" y="3484800"/>
              <a:ext cx="1064160" cy="2304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07800" y="3477240"/>
                <a:ext cx="1081080" cy="36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05736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24" y="332656"/>
            <a:ext cx="8229600" cy="846931"/>
          </a:xfrm>
        </p:spPr>
        <p:txBody>
          <a:bodyPr/>
          <a:lstStyle/>
          <a:p>
            <a:r>
              <a:rPr lang="en-IN" sz="4000" b="1" dirty="0" smtClean="0"/>
              <a:t>Recap: Single-Phase Systems</a:t>
            </a:r>
            <a:endParaRPr lang="en-IN" sz="40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0277" y="2492896"/>
            <a:ext cx="5976664" cy="3672408"/>
          </a:xfrm>
        </p:spPr>
        <p:txBody>
          <a:bodyPr/>
          <a:lstStyle/>
          <a:p>
            <a:r>
              <a:rPr lang="en-US" sz="2400" dirty="0" smtClean="0">
                <a:latin typeface="+mj-lt"/>
              </a:rPr>
              <a:t>It has two wires, one called the live conductor (usually colored </a:t>
            </a:r>
            <a:r>
              <a:rPr lang="en-US" sz="2400" dirty="0" smtClean="0">
                <a:solidFill>
                  <a:srgbClr val="FF0000"/>
                </a:solidFill>
                <a:latin typeface="+mj-lt"/>
              </a:rPr>
              <a:t>Red</a:t>
            </a:r>
            <a:r>
              <a:rPr lang="en-US" sz="2400" dirty="0" smtClean="0">
                <a:latin typeface="+mj-lt"/>
              </a:rPr>
              <a:t>) and the other is called neutral conductor </a:t>
            </a:r>
            <a:r>
              <a:rPr lang="en-US" sz="2400" dirty="0">
                <a:latin typeface="+mj-lt"/>
              </a:rPr>
              <a:t>(usually colored </a:t>
            </a:r>
            <a:r>
              <a:rPr lang="en-US" sz="2400" b="1" dirty="0" smtClean="0">
                <a:latin typeface="+mj-lt"/>
              </a:rPr>
              <a:t>Black</a:t>
            </a:r>
            <a:r>
              <a:rPr lang="en-US" sz="2400" dirty="0" smtClean="0">
                <a:latin typeface="+mj-lt"/>
              </a:rPr>
              <a:t>).</a:t>
            </a:r>
          </a:p>
          <a:p>
            <a:r>
              <a:rPr lang="en-US" sz="2400" dirty="0" smtClean="0">
                <a:latin typeface="+mj-lt"/>
              </a:rPr>
              <a:t>Represented by:</a:t>
            </a:r>
          </a:p>
          <a:p>
            <a:pPr lvl="1"/>
            <a:r>
              <a:rPr lang="en-US" sz="2000" dirty="0" smtClean="0">
                <a:latin typeface="+mj-lt"/>
              </a:rPr>
              <a:t>Waveform</a:t>
            </a:r>
          </a:p>
          <a:p>
            <a:pPr lvl="1"/>
            <a:r>
              <a:rPr lang="en-US" sz="2000" dirty="0" smtClean="0">
                <a:latin typeface="+mj-lt"/>
              </a:rPr>
              <a:t>Equation </a:t>
            </a:r>
          </a:p>
          <a:p>
            <a:pPr lvl="1"/>
            <a:r>
              <a:rPr lang="en-US" sz="2000" dirty="0" smtClean="0">
                <a:latin typeface="+mj-lt"/>
              </a:rPr>
              <a:t>Phasor </a:t>
            </a:r>
          </a:p>
          <a:p>
            <a:r>
              <a:rPr lang="en-US" sz="2400" dirty="0">
                <a:latin typeface="+mj-lt"/>
              </a:rPr>
              <a:t>The standard voltage for a single-phase </a:t>
            </a:r>
            <a:r>
              <a:rPr lang="en-US" sz="2400" dirty="0" err="1" smtClean="0">
                <a:latin typeface="+mj-lt"/>
              </a:rPr>
              <a:t>a.c</a:t>
            </a:r>
            <a:r>
              <a:rPr lang="en-US" sz="2400" dirty="0" smtClean="0">
                <a:latin typeface="+mj-lt"/>
              </a:rPr>
              <a:t>. supply </a:t>
            </a:r>
            <a:r>
              <a:rPr lang="en-IN" sz="2400" dirty="0" smtClean="0">
                <a:latin typeface="+mj-lt"/>
              </a:rPr>
              <a:t>is </a:t>
            </a:r>
            <a:r>
              <a:rPr lang="en-IN" sz="2400" dirty="0">
                <a:latin typeface="+mj-lt"/>
              </a:rPr>
              <a:t>240 V.</a:t>
            </a:r>
            <a:endParaRPr lang="en-US" sz="2400" dirty="0" smtClean="0">
              <a:latin typeface="+mj-lt"/>
            </a:endParaRPr>
          </a:p>
          <a:p>
            <a:endParaRPr lang="en-IN" sz="2400" dirty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192" y="3356992"/>
            <a:ext cx="2724150" cy="2314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472224" y="1340768"/>
            <a:ext cx="826408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b="0" dirty="0">
                <a:latin typeface="+mj-lt"/>
              </a:rPr>
              <a:t>The voltage induced by a single coil when rotated in a uniform magnetic field is shown in Figure and is known as a single-phase voltage.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1074600" y="361080"/>
              <a:ext cx="7214040" cy="588780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64520" y="349560"/>
                <a:ext cx="7236720" cy="5913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68681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2189" y="404664"/>
            <a:ext cx="8229600" cy="702915"/>
          </a:xfrm>
        </p:spPr>
        <p:txBody>
          <a:bodyPr/>
          <a:lstStyle/>
          <a:p>
            <a:r>
              <a:rPr lang="en-IN" sz="3600" b="1" dirty="0" smtClean="0"/>
              <a:t>Three-Phase Systems</a:t>
            </a:r>
            <a:endParaRPr lang="en-IN" sz="36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2563" y="1340770"/>
            <a:ext cx="8435280" cy="753178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000" b="1" dirty="0">
                <a:latin typeface="+mj-lt"/>
              </a:rPr>
              <a:t>A three-phase supply </a:t>
            </a:r>
            <a:r>
              <a:rPr lang="en-US" sz="2000" dirty="0">
                <a:latin typeface="+mj-lt"/>
              </a:rPr>
              <a:t>is generated when three coils are placed </a:t>
            </a:r>
            <a:r>
              <a:rPr lang="en-US" sz="2000" dirty="0" smtClean="0">
                <a:latin typeface="+mj-lt"/>
              </a:rPr>
              <a:t>120° apart </a:t>
            </a:r>
            <a:r>
              <a:rPr lang="en-US" sz="2000" dirty="0">
                <a:latin typeface="+mj-lt"/>
              </a:rPr>
              <a:t>and the whole rotated in a uniform magnetic field as shown </a:t>
            </a:r>
            <a:r>
              <a:rPr lang="en-US" sz="2000" dirty="0" smtClean="0">
                <a:latin typeface="+mj-lt"/>
              </a:rPr>
              <a:t>in </a:t>
            </a:r>
            <a:r>
              <a:rPr lang="en-IN" sz="2000" dirty="0" smtClean="0">
                <a:latin typeface="+mj-lt"/>
              </a:rPr>
              <a:t>Figure.</a:t>
            </a:r>
          </a:p>
        </p:txBody>
      </p:sp>
      <p:sp>
        <p:nvSpPr>
          <p:cNvPr id="4" name="Rectangle 3"/>
          <p:cNvSpPr/>
          <p:nvPr/>
        </p:nvSpPr>
        <p:spPr>
          <a:xfrm>
            <a:off x="411138" y="2093947"/>
            <a:ext cx="826531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b="0" dirty="0">
                <a:latin typeface="+mj-lt"/>
              </a:rPr>
              <a:t>The result is three independent supplies of equal </a:t>
            </a:r>
            <a:r>
              <a:rPr lang="en-US" sz="2000" b="0" dirty="0" smtClean="0">
                <a:latin typeface="+mj-lt"/>
              </a:rPr>
              <a:t>voltages which </a:t>
            </a:r>
            <a:r>
              <a:rPr lang="en-US" sz="2000" b="0" dirty="0">
                <a:latin typeface="+mj-lt"/>
              </a:rPr>
              <a:t>are each displaced by 120° from each other as shown </a:t>
            </a:r>
            <a:r>
              <a:rPr lang="en-US" sz="2000" b="0" dirty="0" smtClean="0">
                <a:latin typeface="+mj-lt"/>
              </a:rPr>
              <a:t>in </a:t>
            </a:r>
            <a:r>
              <a:rPr lang="en-IN" sz="2000" b="0" dirty="0" smtClean="0">
                <a:latin typeface="+mj-lt"/>
              </a:rPr>
              <a:t>Figure.</a:t>
            </a:r>
            <a:endParaRPr lang="en-IN" sz="2000" dirty="0">
              <a:latin typeface="+mj-lt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00" y="2524336"/>
            <a:ext cx="2520280" cy="22008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395536" y="2983858"/>
            <a:ext cx="568863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b="0" dirty="0">
                <a:latin typeface="+mj-lt"/>
              </a:rPr>
              <a:t>The convention adopted to identify each of the phase voltages </a:t>
            </a:r>
            <a:r>
              <a:rPr lang="en-US" sz="2000" b="0" dirty="0" smtClean="0">
                <a:latin typeface="+mj-lt"/>
              </a:rPr>
              <a:t>is: </a:t>
            </a:r>
            <a:r>
              <a:rPr lang="en-IN" sz="2000" b="0" dirty="0" smtClean="0">
                <a:latin typeface="+mj-lt"/>
              </a:rPr>
              <a:t>R-red</a:t>
            </a:r>
            <a:r>
              <a:rPr lang="en-IN" sz="2000" b="0" dirty="0">
                <a:latin typeface="+mj-lt"/>
              </a:rPr>
              <a:t>, Y-yellow, and </a:t>
            </a:r>
            <a:r>
              <a:rPr lang="en-IN" sz="2000" b="0" dirty="0" smtClean="0">
                <a:latin typeface="+mj-lt"/>
              </a:rPr>
              <a:t>B-blue.</a:t>
            </a:r>
            <a:endParaRPr lang="en-IN" sz="2000" dirty="0">
              <a:latin typeface="+mj-lt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95536" y="3853497"/>
            <a:ext cx="568863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b="0" dirty="0">
                <a:latin typeface="+mj-lt"/>
              </a:rPr>
              <a:t>The phase sequence is the time order in which the voltages pass </a:t>
            </a:r>
            <a:r>
              <a:rPr lang="en-US" sz="2000" b="0" dirty="0" smtClean="0">
                <a:latin typeface="+mj-lt"/>
              </a:rPr>
              <a:t>through </a:t>
            </a:r>
            <a:r>
              <a:rPr lang="en-IN" sz="2000" b="0" dirty="0" smtClean="0">
                <a:latin typeface="+mj-lt"/>
              </a:rPr>
              <a:t>their </a:t>
            </a:r>
            <a:r>
              <a:rPr lang="en-IN" sz="2000" b="0" dirty="0">
                <a:latin typeface="+mj-lt"/>
              </a:rPr>
              <a:t>respective maximum values.</a:t>
            </a:r>
            <a:endParaRPr lang="en-IN" sz="2000" dirty="0">
              <a:latin typeface="+mj-lt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79934" y="4835911"/>
            <a:ext cx="829652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b="0" dirty="0">
                <a:latin typeface="+mj-lt"/>
              </a:rPr>
              <a:t>A three-phase </a:t>
            </a:r>
            <a:r>
              <a:rPr lang="en-US" sz="2000" b="0" dirty="0" err="1">
                <a:latin typeface="+mj-lt"/>
              </a:rPr>
              <a:t>a.c</a:t>
            </a:r>
            <a:r>
              <a:rPr lang="en-US" sz="2000" b="0" dirty="0">
                <a:latin typeface="+mj-lt"/>
              </a:rPr>
              <a:t>. supply is carried by three conductors, called </a:t>
            </a:r>
            <a:r>
              <a:rPr lang="en-US" sz="2000" dirty="0">
                <a:latin typeface="+mj-lt"/>
              </a:rPr>
              <a:t>‘</a:t>
            </a:r>
            <a:r>
              <a:rPr lang="en-US" sz="2000" dirty="0" smtClean="0">
                <a:latin typeface="+mj-lt"/>
              </a:rPr>
              <a:t>lines’</a:t>
            </a:r>
            <a:r>
              <a:rPr lang="en-US" sz="2000" b="0" dirty="0" smtClean="0">
                <a:latin typeface="+mj-lt"/>
              </a:rPr>
              <a:t>. The currents </a:t>
            </a:r>
            <a:r>
              <a:rPr lang="en-US" sz="2000" b="0" dirty="0">
                <a:latin typeface="+mj-lt"/>
              </a:rPr>
              <a:t>in these </a:t>
            </a:r>
            <a:r>
              <a:rPr lang="en-US" sz="2000" b="0" dirty="0" smtClean="0">
                <a:latin typeface="+mj-lt"/>
              </a:rPr>
              <a:t>conductors are </a:t>
            </a:r>
            <a:r>
              <a:rPr lang="en-US" sz="2000" b="0" dirty="0">
                <a:latin typeface="+mj-lt"/>
              </a:rPr>
              <a:t>known as line currents (I</a:t>
            </a:r>
            <a:r>
              <a:rPr lang="en-US" sz="2000" b="0" baseline="-25000" dirty="0">
                <a:latin typeface="+mj-lt"/>
              </a:rPr>
              <a:t>L</a:t>
            </a:r>
            <a:r>
              <a:rPr lang="en-US" sz="2000" b="0" dirty="0">
                <a:latin typeface="+mj-lt"/>
              </a:rPr>
              <a:t>) and the </a:t>
            </a:r>
            <a:r>
              <a:rPr lang="en-US" sz="2000" b="0" dirty="0" err="1">
                <a:latin typeface="+mj-lt"/>
              </a:rPr>
              <a:t>p.d.</a:t>
            </a:r>
            <a:r>
              <a:rPr lang="en-US" sz="2000" b="0" dirty="0" err="1" smtClean="0">
                <a:latin typeface="+mj-lt"/>
              </a:rPr>
              <a:t>’s</a:t>
            </a:r>
            <a:r>
              <a:rPr lang="en-US" sz="2000" b="0" dirty="0" smtClean="0">
                <a:latin typeface="+mj-lt"/>
              </a:rPr>
              <a:t> between </a:t>
            </a:r>
            <a:r>
              <a:rPr lang="en-US" sz="2000" b="0" dirty="0">
                <a:latin typeface="+mj-lt"/>
              </a:rPr>
              <a:t>them are </a:t>
            </a:r>
            <a:r>
              <a:rPr lang="en-US" sz="2000" b="0" dirty="0" smtClean="0">
                <a:latin typeface="+mj-lt"/>
              </a:rPr>
              <a:t>known as </a:t>
            </a:r>
            <a:r>
              <a:rPr lang="en-US" sz="2000" b="0" dirty="0">
                <a:latin typeface="+mj-lt"/>
              </a:rPr>
              <a:t>line voltages (V</a:t>
            </a:r>
            <a:r>
              <a:rPr lang="en-US" sz="2000" b="0" baseline="-25000" dirty="0">
                <a:latin typeface="+mj-lt"/>
              </a:rPr>
              <a:t>L</a:t>
            </a:r>
            <a:r>
              <a:rPr lang="en-US" sz="2000" b="0" dirty="0">
                <a:latin typeface="+mj-lt"/>
              </a:rPr>
              <a:t>). </a:t>
            </a:r>
            <a:endParaRPr lang="en-US" sz="2000" b="0" dirty="0" smtClean="0">
              <a:latin typeface="+mj-lt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b="0" dirty="0" smtClean="0">
                <a:latin typeface="+mj-lt"/>
              </a:rPr>
              <a:t>A </a:t>
            </a:r>
            <a:r>
              <a:rPr lang="en-US" sz="2000" b="0" dirty="0">
                <a:latin typeface="+mj-lt"/>
              </a:rPr>
              <a:t>fourth conductor, called the </a:t>
            </a:r>
            <a:r>
              <a:rPr lang="en-US" sz="2000" dirty="0">
                <a:latin typeface="+mj-lt"/>
              </a:rPr>
              <a:t>neutral </a:t>
            </a:r>
            <a:r>
              <a:rPr lang="en-US" sz="2000" b="0" dirty="0" smtClean="0">
                <a:latin typeface="+mj-lt"/>
              </a:rPr>
              <a:t>is </a:t>
            </a:r>
            <a:r>
              <a:rPr lang="en-US" sz="2000" b="0" dirty="0">
                <a:latin typeface="+mj-lt"/>
              </a:rPr>
              <a:t>often </a:t>
            </a:r>
            <a:r>
              <a:rPr lang="en-US" sz="2000" b="0" dirty="0" smtClean="0">
                <a:latin typeface="+mj-lt"/>
              </a:rPr>
              <a:t>used </a:t>
            </a:r>
            <a:r>
              <a:rPr lang="en-IN" sz="2000" b="0" dirty="0" smtClean="0">
                <a:latin typeface="+mj-lt"/>
              </a:rPr>
              <a:t>with </a:t>
            </a:r>
            <a:r>
              <a:rPr lang="en-IN" sz="2000" b="0" dirty="0">
                <a:latin typeface="+mj-lt"/>
              </a:rPr>
              <a:t>a three-phase supply.</a:t>
            </a:r>
            <a:endParaRPr lang="en-IN" sz="2000" dirty="0">
              <a:latin typeface="+mj-lt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8" name="Ink 7"/>
              <p14:cNvContentPartPr/>
              <p14:nvPr/>
            </p14:nvContentPartPr>
            <p14:xfrm>
              <a:off x="1155600" y="80280"/>
              <a:ext cx="7029360" cy="6045120"/>
            </p14:xfrm>
          </p:contentPart>
        </mc:Choice>
        <mc:Fallback>
          <p:pic>
            <p:nvPicPr>
              <p:cNvPr id="8" name="Ink 7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45880" y="68400"/>
                <a:ext cx="7045560" cy="6067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94065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Rectangle 4"/>
          <p:cNvSpPr>
            <a:spLocks noChangeArrowheads="1"/>
          </p:cNvSpPr>
          <p:nvPr/>
        </p:nvSpPr>
        <p:spPr bwMode="auto">
          <a:xfrm>
            <a:off x="349696" y="1499300"/>
            <a:ext cx="8686800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lang="en-US" altLang="en-US" sz="2400" b="0" dirty="0" smtClean="0">
                <a:latin typeface="+mj-lt"/>
              </a:rPr>
              <a:t>All </a:t>
            </a:r>
            <a:r>
              <a:rPr lang="en-US" sz="2400" b="0" dirty="0" smtClean="0">
                <a:latin typeface="+mj-lt"/>
              </a:rPr>
              <a:t>electric </a:t>
            </a:r>
            <a:r>
              <a:rPr lang="en-US" sz="2400" b="0" dirty="0">
                <a:latin typeface="+mj-lt"/>
              </a:rPr>
              <a:t>power is generated and distributed in </a:t>
            </a:r>
            <a:r>
              <a:rPr lang="en-US" sz="2400" b="0" dirty="0" smtClean="0">
                <a:latin typeface="+mj-lt"/>
              </a:rPr>
              <a:t>three-phase </a:t>
            </a:r>
            <a:r>
              <a:rPr lang="en-US" sz="2400" b="0" dirty="0">
                <a:latin typeface="+mj-lt"/>
              </a:rPr>
              <a:t>at the operating frequency of </a:t>
            </a:r>
            <a:r>
              <a:rPr lang="en-US" sz="2400" b="0" dirty="0" smtClean="0">
                <a:latin typeface="+mj-lt"/>
              </a:rPr>
              <a:t>50 </a:t>
            </a:r>
            <a:r>
              <a:rPr lang="en-US" sz="2400" b="0" dirty="0">
                <a:latin typeface="+mj-lt"/>
              </a:rPr>
              <a:t>Hz (or </a:t>
            </a:r>
            <a:r>
              <a:rPr lang="en-US" sz="2400" b="0" i="1" dirty="0">
                <a:latin typeface="+mj-lt"/>
              </a:rPr>
              <a:t>ω </a:t>
            </a:r>
            <a:r>
              <a:rPr lang="en-US" sz="2400" b="0" dirty="0">
                <a:latin typeface="+mj-lt"/>
              </a:rPr>
              <a:t>= 314 </a:t>
            </a:r>
            <a:r>
              <a:rPr lang="en-US" sz="2400" b="0" dirty="0" smtClean="0">
                <a:latin typeface="+mj-lt"/>
              </a:rPr>
              <a:t>rad/s). When </a:t>
            </a:r>
            <a:r>
              <a:rPr lang="en-US" sz="2400" b="0" dirty="0">
                <a:latin typeface="+mj-lt"/>
              </a:rPr>
              <a:t>one-phase or two-phase inputs are required, they are taken </a:t>
            </a:r>
            <a:r>
              <a:rPr lang="en-US" sz="2400" b="0" dirty="0" smtClean="0">
                <a:latin typeface="+mj-lt"/>
              </a:rPr>
              <a:t>from the </a:t>
            </a:r>
            <a:r>
              <a:rPr lang="en-US" sz="2400" b="0" dirty="0">
                <a:latin typeface="+mj-lt"/>
              </a:rPr>
              <a:t>three-phase system rather than generated independently</a:t>
            </a:r>
            <a:r>
              <a:rPr lang="en-US" sz="2400" b="0" dirty="0" smtClean="0">
                <a:latin typeface="+mj-lt"/>
              </a:rPr>
              <a:t>.</a:t>
            </a:r>
            <a:endParaRPr lang="en-US" altLang="en-US" sz="2400" b="0" dirty="0" smtClean="0">
              <a:latin typeface="+mj-lt"/>
            </a:endParaRPr>
          </a:p>
        </p:txBody>
      </p:sp>
      <p:sp>
        <p:nvSpPr>
          <p:cNvPr id="4101" name="Rectangle 5"/>
          <p:cNvSpPr>
            <a:spLocks noChangeArrowheads="1"/>
          </p:cNvSpPr>
          <p:nvPr/>
        </p:nvSpPr>
        <p:spPr bwMode="auto">
          <a:xfrm>
            <a:off x="372616" y="212447"/>
            <a:ext cx="8447856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b="1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r>
              <a:rPr lang="en-US" altLang="en-US" sz="3600" dirty="0" smtClean="0">
                <a:solidFill>
                  <a:schemeClr val="tx2"/>
                </a:solidFill>
                <a:latin typeface="+mj-lt"/>
              </a:rPr>
              <a:t>Advantages of three-phase systems over single phase</a:t>
            </a:r>
            <a:endParaRPr lang="en-US" altLang="en-US" sz="3600" dirty="0">
              <a:solidFill>
                <a:schemeClr val="tx2"/>
              </a:solidFill>
              <a:latin typeface="+mj-lt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628" y="3132189"/>
            <a:ext cx="8231832" cy="3681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200880" y="144720"/>
              <a:ext cx="8818560" cy="659304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8640" y="132840"/>
                <a:ext cx="8845560" cy="6619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9097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95536" y="260648"/>
            <a:ext cx="835292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 startAt="2"/>
            </a:pPr>
            <a:r>
              <a:rPr lang="en-IN" sz="2400" b="0" dirty="0" smtClean="0">
                <a:latin typeface="+mj-lt"/>
              </a:rPr>
              <a:t>The instantaneous </a:t>
            </a:r>
            <a:r>
              <a:rPr lang="en-US" sz="2400" b="0" dirty="0" smtClean="0">
                <a:latin typeface="+mj-lt"/>
              </a:rPr>
              <a:t>power </a:t>
            </a:r>
            <a:r>
              <a:rPr lang="en-US" sz="2400" b="0" dirty="0">
                <a:latin typeface="+mj-lt"/>
              </a:rPr>
              <a:t>in a three-phase system can be constant (not pulsating</a:t>
            </a:r>
            <a:r>
              <a:rPr lang="en-US" sz="2400" b="0" dirty="0" smtClean="0">
                <a:latin typeface="+mj-lt"/>
              </a:rPr>
              <a:t>). </a:t>
            </a:r>
            <a:r>
              <a:rPr lang="en-US" sz="2400" b="0" dirty="0">
                <a:latin typeface="+mj-lt"/>
              </a:rPr>
              <a:t>This results in uniform power </a:t>
            </a:r>
            <a:r>
              <a:rPr lang="en-US" sz="2400" b="0" dirty="0" smtClean="0">
                <a:latin typeface="+mj-lt"/>
              </a:rPr>
              <a:t>transmission and </a:t>
            </a:r>
            <a:r>
              <a:rPr lang="en-US" sz="2400" b="0" dirty="0">
                <a:latin typeface="+mj-lt"/>
              </a:rPr>
              <a:t>less vibration of three-phase machines.</a:t>
            </a:r>
            <a:endParaRPr lang="en-IN" sz="2400" dirty="0">
              <a:latin typeface="+mj-lt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1466817"/>
            <a:ext cx="4613474" cy="26102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7668" y="3540508"/>
            <a:ext cx="5100836" cy="32008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1578240" y="649080"/>
              <a:ext cx="7515360" cy="503928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68520" y="636120"/>
                <a:ext cx="7537680" cy="5058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31146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67544" y="332656"/>
            <a:ext cx="842493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 startAt="3"/>
            </a:pPr>
            <a:r>
              <a:rPr lang="en-IN" sz="2400" b="0" dirty="0" smtClean="0">
                <a:latin typeface="+mj-lt"/>
              </a:rPr>
              <a:t>For </a:t>
            </a:r>
            <a:r>
              <a:rPr lang="en-IN" sz="2400" b="0" dirty="0">
                <a:latin typeface="+mj-lt"/>
              </a:rPr>
              <a:t>the same </a:t>
            </a:r>
            <a:r>
              <a:rPr lang="en-IN" sz="2400" b="0" dirty="0" smtClean="0">
                <a:latin typeface="+mj-lt"/>
              </a:rPr>
              <a:t>amount </a:t>
            </a:r>
            <a:r>
              <a:rPr lang="en-US" sz="2400" b="0" dirty="0" smtClean="0">
                <a:latin typeface="+mj-lt"/>
              </a:rPr>
              <a:t>of </a:t>
            </a:r>
            <a:r>
              <a:rPr lang="en-US" sz="2400" b="0" dirty="0">
                <a:latin typeface="+mj-lt"/>
              </a:rPr>
              <a:t>power, the three-phase system is more economical than the </a:t>
            </a:r>
            <a:r>
              <a:rPr lang="en-US" sz="2400" b="0" dirty="0" smtClean="0">
                <a:latin typeface="+mj-lt"/>
              </a:rPr>
              <a:t>single-phase. The </a:t>
            </a:r>
            <a:r>
              <a:rPr lang="en-US" sz="2400" b="0" dirty="0">
                <a:latin typeface="+mj-lt"/>
              </a:rPr>
              <a:t>amount of wire required for a three-phase system is less </a:t>
            </a:r>
            <a:r>
              <a:rPr lang="en-US" sz="2400" b="0" dirty="0" smtClean="0">
                <a:latin typeface="+mj-lt"/>
              </a:rPr>
              <a:t>than that </a:t>
            </a:r>
            <a:r>
              <a:rPr lang="en-US" sz="2400" b="0" dirty="0">
                <a:latin typeface="+mj-lt"/>
              </a:rPr>
              <a:t>required for an equivalent single-phase system.</a:t>
            </a:r>
            <a:endParaRPr lang="en-IN" sz="2400" dirty="0">
              <a:latin typeface="+mj-lt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9679" y="2420888"/>
            <a:ext cx="4219575" cy="203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5185902" y="4589330"/>
            <a:ext cx="30871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0" i="1" dirty="0"/>
              <a:t>A single three-phase system</a:t>
            </a:r>
            <a:endParaRPr lang="en-IN" dirty="0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348880"/>
            <a:ext cx="3009900" cy="2619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1043608" y="5085184"/>
            <a:ext cx="32496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0" i="1" dirty="0"/>
              <a:t>Three single-phases systems.</a:t>
            </a:r>
            <a:endParaRPr lang="en-IN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Ink 4"/>
              <p14:cNvContentPartPr/>
              <p14:nvPr/>
            </p14:nvContentPartPr>
            <p14:xfrm>
              <a:off x="95760" y="654840"/>
              <a:ext cx="8928360" cy="594144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5680" y="645840"/>
                <a:ext cx="8950320" cy="5961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85397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188640"/>
            <a:ext cx="8229600" cy="1139825"/>
          </a:xfrm>
        </p:spPr>
        <p:txBody>
          <a:bodyPr/>
          <a:lstStyle/>
          <a:p>
            <a:r>
              <a:rPr lang="en-IN" b="1" dirty="0" smtClean="0"/>
              <a:t>Star and Delta connections</a:t>
            </a:r>
            <a:endParaRPr lang="en-IN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052736"/>
            <a:ext cx="8229600" cy="4530725"/>
          </a:xfrm>
        </p:spPr>
        <p:txBody>
          <a:bodyPr/>
          <a:lstStyle/>
          <a:p>
            <a:r>
              <a:rPr lang="en-US" sz="2400" dirty="0">
                <a:latin typeface="+mj-lt"/>
              </a:rPr>
              <a:t>If the three-phase </a:t>
            </a:r>
            <a:r>
              <a:rPr lang="en-US" sz="2400" dirty="0" smtClean="0">
                <a:latin typeface="+mj-lt"/>
              </a:rPr>
              <a:t>windings </a:t>
            </a:r>
            <a:r>
              <a:rPr lang="en-US" sz="2400" dirty="0">
                <a:latin typeface="+mj-lt"/>
              </a:rPr>
              <a:t>are kept </a:t>
            </a:r>
            <a:r>
              <a:rPr lang="en-US" sz="2400" dirty="0" smtClean="0">
                <a:latin typeface="+mj-lt"/>
              </a:rPr>
              <a:t>independent then </a:t>
            </a:r>
            <a:r>
              <a:rPr lang="en-US" sz="2400" dirty="0">
                <a:latin typeface="+mj-lt"/>
              </a:rPr>
              <a:t>six wires are needed to connect a supply source (such as a </a:t>
            </a:r>
            <a:r>
              <a:rPr lang="en-US" sz="2400" dirty="0" smtClean="0">
                <a:latin typeface="+mj-lt"/>
              </a:rPr>
              <a:t>generator) to </a:t>
            </a:r>
            <a:r>
              <a:rPr lang="en-US" sz="2400" dirty="0">
                <a:latin typeface="+mj-lt"/>
              </a:rPr>
              <a:t>a load (such as motor</a:t>
            </a:r>
            <a:r>
              <a:rPr lang="en-US" sz="2400" dirty="0" smtClean="0">
                <a:latin typeface="+mj-lt"/>
              </a:rPr>
              <a:t>).</a:t>
            </a:r>
          </a:p>
          <a:p>
            <a:r>
              <a:rPr lang="en-US" sz="2400" dirty="0" smtClean="0">
                <a:latin typeface="+mj-lt"/>
              </a:rPr>
              <a:t>To </a:t>
            </a:r>
            <a:r>
              <a:rPr lang="en-US" sz="2400" dirty="0">
                <a:latin typeface="+mj-lt"/>
              </a:rPr>
              <a:t>reduce the number of wires it is usual </a:t>
            </a:r>
            <a:r>
              <a:rPr lang="en-US" sz="2400" dirty="0" smtClean="0">
                <a:latin typeface="+mj-lt"/>
              </a:rPr>
              <a:t>to interconnect </a:t>
            </a:r>
            <a:r>
              <a:rPr lang="en-US" sz="2400" dirty="0">
                <a:latin typeface="+mj-lt"/>
              </a:rPr>
              <a:t>the three phases. There are two ways in which this can </a:t>
            </a:r>
            <a:r>
              <a:rPr lang="en-US" sz="2400" dirty="0" smtClean="0">
                <a:latin typeface="+mj-lt"/>
              </a:rPr>
              <a:t>be </a:t>
            </a:r>
            <a:r>
              <a:rPr lang="en-IN" sz="2400" dirty="0" smtClean="0">
                <a:latin typeface="+mj-lt"/>
              </a:rPr>
              <a:t>done</a:t>
            </a:r>
            <a:r>
              <a:rPr lang="en-IN" sz="2400" dirty="0">
                <a:latin typeface="+mj-lt"/>
              </a:rPr>
              <a:t>, these </a:t>
            </a:r>
            <a:r>
              <a:rPr lang="en-IN" sz="2400" dirty="0" smtClean="0">
                <a:latin typeface="+mj-lt"/>
              </a:rPr>
              <a:t>being:</a:t>
            </a:r>
          </a:p>
          <a:p>
            <a:pPr lvl="1"/>
            <a:r>
              <a:rPr lang="en-IN" sz="2000" dirty="0" smtClean="0">
                <a:latin typeface="+mj-lt"/>
              </a:rPr>
              <a:t>Star or Wye Connection</a:t>
            </a:r>
          </a:p>
          <a:p>
            <a:pPr lvl="1"/>
            <a:r>
              <a:rPr lang="en-IN" sz="2000" dirty="0" smtClean="0">
                <a:latin typeface="+mj-lt"/>
              </a:rPr>
              <a:t>Delta or Mesh Connection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4221088"/>
            <a:ext cx="4758110" cy="19297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343440" y="186120"/>
              <a:ext cx="8938080" cy="662436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34080" y="172080"/>
                <a:ext cx="8962920" cy="6647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15445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301" y="491473"/>
            <a:ext cx="7507115" cy="27987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5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3212976"/>
            <a:ext cx="2693168" cy="25641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6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3499526"/>
            <a:ext cx="3000375" cy="2343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127" name="Text Box 8"/>
          <p:cNvSpPr txBox="1">
            <a:spLocks noChangeArrowheads="1"/>
          </p:cNvSpPr>
          <p:nvPr/>
        </p:nvSpPr>
        <p:spPr bwMode="auto">
          <a:xfrm>
            <a:off x="3159744" y="181968"/>
            <a:ext cx="243522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r>
              <a:rPr lang="en-US" altLang="en-US" b="0" dirty="0"/>
              <a:t>Three phase source</a:t>
            </a:r>
          </a:p>
        </p:txBody>
      </p:sp>
      <p:sp>
        <p:nvSpPr>
          <p:cNvPr id="5128" name="Text Box 9"/>
          <p:cNvSpPr txBox="1">
            <a:spLocks noChangeArrowheads="1"/>
          </p:cNvSpPr>
          <p:nvPr/>
        </p:nvSpPr>
        <p:spPr bwMode="auto">
          <a:xfrm>
            <a:off x="3296268" y="2923484"/>
            <a:ext cx="2162175" cy="36671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r>
              <a:rPr lang="en-US" altLang="en-US" b="0" dirty="0"/>
              <a:t>Three phase load</a:t>
            </a:r>
          </a:p>
        </p:txBody>
      </p:sp>
      <p:sp>
        <p:nvSpPr>
          <p:cNvPr id="2" name="Rectangle 1"/>
          <p:cNvSpPr/>
          <p:nvPr/>
        </p:nvSpPr>
        <p:spPr>
          <a:xfrm>
            <a:off x="107504" y="5803633"/>
            <a:ext cx="39036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dirty="0"/>
              <a:t>For a </a:t>
            </a:r>
            <a:r>
              <a:rPr lang="en-US" b="0" i="1" dirty="0"/>
              <a:t>balanced </a:t>
            </a:r>
            <a:r>
              <a:rPr lang="en-US" b="0" dirty="0"/>
              <a:t>wye-connected load,</a:t>
            </a:r>
            <a:endParaRPr lang="en-IN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6201871"/>
            <a:ext cx="1800200" cy="3516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5863" y="6199502"/>
            <a:ext cx="1908505" cy="3258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4562858" y="5797069"/>
            <a:ext cx="41550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dirty="0"/>
              <a:t>F</a:t>
            </a:r>
            <a:r>
              <a:rPr lang="en-US" b="0" dirty="0" smtClean="0"/>
              <a:t>or </a:t>
            </a:r>
            <a:r>
              <a:rPr lang="en-US" b="0" dirty="0"/>
              <a:t>a </a:t>
            </a:r>
            <a:r>
              <a:rPr lang="en-US" b="0" i="1" dirty="0"/>
              <a:t>balanced </a:t>
            </a:r>
            <a:r>
              <a:rPr lang="en-US" b="0" dirty="0"/>
              <a:t>delta- </a:t>
            </a:r>
            <a:r>
              <a:rPr lang="en-US" b="0" dirty="0" smtClean="0"/>
              <a:t>connected </a:t>
            </a:r>
            <a:r>
              <a:rPr lang="en-IN" b="0" dirty="0" smtClean="0"/>
              <a:t>load</a:t>
            </a:r>
            <a:r>
              <a:rPr lang="en-IN" b="0" dirty="0"/>
              <a:t>,</a:t>
            </a:r>
            <a:endParaRPr lang="en-IN" dirty="0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5375" y="6381328"/>
            <a:ext cx="3143960" cy="474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5" name="Ink 4"/>
              <p14:cNvContentPartPr/>
              <p14:nvPr/>
            </p14:nvContentPartPr>
            <p14:xfrm>
              <a:off x="256320" y="158400"/>
              <a:ext cx="8827920" cy="599328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41200" y="144360"/>
                <a:ext cx="8857800" cy="6020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27683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新細明體"/>
        <a:cs typeface=""/>
      </a:majorFont>
      <a:minorFont>
        <a:latin typeface="Arial"/>
        <a:ea typeface="新細明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新細明體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新細明體" charset="-120"/>
          </a:defRPr>
        </a:defPPr>
      </a:lstStyle>
    </a:lnDef>
  </a:objectDefaults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Edge</Template>
  <TotalTime>5412</TotalTime>
  <Words>821</Words>
  <Application>Microsoft Office PowerPoint</Application>
  <PresentationFormat>On-screen Show (4:3)</PresentationFormat>
  <Paragraphs>63</Paragraphs>
  <Slides>19</Slides>
  <Notes>2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1" baseType="lpstr">
      <vt:lpstr>Edge</vt:lpstr>
      <vt:lpstr>Equation</vt:lpstr>
      <vt:lpstr>Basic Electrical Engineering (BEEE101L)</vt:lpstr>
      <vt:lpstr>Module – 2: AC circuits</vt:lpstr>
      <vt:lpstr>Recap: Single-Phase Systems</vt:lpstr>
      <vt:lpstr>Three-Phase Systems</vt:lpstr>
      <vt:lpstr>PowerPoint Presentation</vt:lpstr>
      <vt:lpstr>PowerPoint Presentation</vt:lpstr>
      <vt:lpstr>PowerPoint Presentation</vt:lpstr>
      <vt:lpstr>Star and Delta connections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2</dc:title>
  <dc:creator>ssjang</dc:creator>
  <cp:lastModifiedBy>Admin</cp:lastModifiedBy>
  <cp:revision>536</cp:revision>
  <dcterms:created xsi:type="dcterms:W3CDTF">2003-10-24T02:29:51Z</dcterms:created>
  <dcterms:modified xsi:type="dcterms:W3CDTF">2021-11-16T10:39:53Z</dcterms:modified>
</cp:coreProperties>
</file>